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diagrams/colors11.xml" ContentType="application/vnd.openxmlformats-officedocument.drawingml.diagramColors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notesSlides/notesSlide27.xml" ContentType="application/vnd.openxmlformats-officedocument.presentationml.notesSlide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notesSlides/notesSlide41.xml" ContentType="application/vnd.openxmlformats-officedocument.presentationml.notesSlide+xml"/>
  <Override PartName="/ppt/diagrams/layout17.xml" ContentType="application/vnd.openxmlformats-officedocument.drawingml.diagramLayout+xml"/>
  <Override PartName="/ppt/notesSlides/notesSlide30.xml" ContentType="application/vnd.openxmlformats-officedocument.presentationml.notesSlide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diagrams/quickStyle20.xml" ContentType="application/vnd.openxmlformats-officedocument.drawingml.diagramStyl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rawing19.xml" ContentType="application/vnd.ms-office.drawingml.diagramDrawing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notesSlides/notesSlide42.xml" ContentType="application/vnd.openxmlformats-officedocument.presentationml.notesSlide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diagrams/drawing8.xml" ContentType="application/vnd.ms-office.drawingml.diagramDrawing+xml"/>
  <Override PartName="/ppt/notesSlides/notesSlide31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charts/chart4.xml" ContentType="application/vnd.openxmlformats-officedocument.drawingml.chart+xml"/>
  <Override PartName="/ppt/diagrams/colors17.xml" ContentType="application/vnd.openxmlformats-officedocument.drawingml.diagramColors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data19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xls" ContentType="application/vnd.ms-excel"/>
  <Override PartName="/ppt/notesSlides/notesSlide18.xml" ContentType="application/vnd.openxmlformats-officedocument.presentationml.notesSlide+xml"/>
  <Override PartName="/ppt/diagrams/data11.xml" ContentType="application/vnd.openxmlformats-officedocument.drawingml.diagramData+xml"/>
  <Override PartName="/ppt/notesSlides/notesSlide36.xml" ContentType="application/vnd.openxmlformats-officedocument.presentationml.notesSlide+xml"/>
  <Override PartName="/ppt/diagrams/quickStyle19.xml" ContentType="application/vnd.openxmlformats-officedocument.drawingml.diagramStyl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diagrams/colors10.xml" ContentType="application/vnd.openxmlformats-officedocument.drawingml.diagramColor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notesSlides/notesSlide26.xml" ContentType="application/vnd.openxmlformats-officedocument.presentationml.notesSlide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notesSlides/notesSlide44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notesSlides/notesSlide40.xml" ContentType="application/vnd.openxmlformats-officedocument.presentationml.notesSlide+xml"/>
  <Override PartName="/ppt/diagrams/colors19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diagrams/drawing20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73" r:id="rId1"/>
  </p:sldMasterIdLst>
  <p:notesMasterIdLst>
    <p:notesMasterId r:id="rId53"/>
  </p:notesMasterIdLst>
  <p:handoutMasterIdLst>
    <p:handoutMasterId r:id="rId54"/>
  </p:handoutMasterIdLst>
  <p:sldIdLst>
    <p:sldId id="509" r:id="rId2"/>
    <p:sldId id="493" r:id="rId3"/>
    <p:sldId id="494" r:id="rId4"/>
    <p:sldId id="495" r:id="rId5"/>
    <p:sldId id="434" r:id="rId6"/>
    <p:sldId id="448" r:id="rId7"/>
    <p:sldId id="289" r:id="rId8"/>
    <p:sldId id="482" r:id="rId9"/>
    <p:sldId id="447" r:id="rId10"/>
    <p:sldId id="498" r:id="rId11"/>
    <p:sldId id="499" r:id="rId12"/>
    <p:sldId id="500" r:id="rId13"/>
    <p:sldId id="501" r:id="rId14"/>
    <p:sldId id="502" r:id="rId15"/>
    <p:sldId id="503" r:id="rId16"/>
    <p:sldId id="504" r:id="rId17"/>
    <p:sldId id="497" r:id="rId18"/>
    <p:sldId id="362" r:id="rId19"/>
    <p:sldId id="459" r:id="rId20"/>
    <p:sldId id="436" r:id="rId21"/>
    <p:sldId id="445" r:id="rId22"/>
    <p:sldId id="450" r:id="rId23"/>
    <p:sldId id="460" r:id="rId24"/>
    <p:sldId id="354" r:id="rId25"/>
    <p:sldId id="318" r:id="rId26"/>
    <p:sldId id="370" r:id="rId27"/>
    <p:sldId id="461" r:id="rId28"/>
    <p:sldId id="327" r:id="rId29"/>
    <p:sldId id="282" r:id="rId30"/>
    <p:sldId id="463" r:id="rId31"/>
    <p:sldId id="321" r:id="rId32"/>
    <p:sldId id="298" r:id="rId33"/>
    <p:sldId id="351" r:id="rId34"/>
    <p:sldId id="489" r:id="rId35"/>
    <p:sldId id="490" r:id="rId36"/>
    <p:sldId id="329" r:id="rId37"/>
    <p:sldId id="510" r:id="rId38"/>
    <p:sldId id="356" r:id="rId39"/>
    <p:sldId id="511" r:id="rId40"/>
    <p:sldId id="484" r:id="rId41"/>
    <p:sldId id="325" r:id="rId42"/>
    <p:sldId id="307" r:id="rId43"/>
    <p:sldId id="491" r:id="rId44"/>
    <p:sldId id="464" r:id="rId45"/>
    <p:sldId id="328" r:id="rId46"/>
    <p:sldId id="479" r:id="rId47"/>
    <p:sldId id="487" r:id="rId48"/>
    <p:sldId id="486" r:id="rId49"/>
    <p:sldId id="477" r:id="rId50"/>
    <p:sldId id="344" r:id="rId51"/>
    <p:sldId id="330" r:id="rId52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076" userDrawn="1">
          <p15:clr>
            <a:srgbClr val="A4A3A4"/>
          </p15:clr>
        </p15:guide>
        <p15:guide id="2" pos="2084" userDrawn="1">
          <p15:clr>
            <a:srgbClr val="A4A3A4"/>
          </p15:clr>
        </p15:guide>
        <p15:guide id="3" orient="horz" pos="3089" userDrawn="1">
          <p15:clr>
            <a:srgbClr val="A4A3A4"/>
          </p15:clr>
        </p15:guide>
        <p15:guide id="4" pos="2102" userDrawn="1">
          <p15:clr>
            <a:srgbClr val="A4A3A4"/>
          </p15:clr>
        </p15:guide>
        <p15:guide id="5" orient="horz" pos="3095" userDrawn="1">
          <p15:clr>
            <a:srgbClr val="A4A3A4"/>
          </p15:clr>
        </p15:guide>
        <p15:guide id="6" orient="horz" pos="3108" userDrawn="1">
          <p15:clr>
            <a:srgbClr val="A4A3A4"/>
          </p15:clr>
        </p15:guide>
        <p15:guide id="7" pos="2103" userDrawn="1">
          <p15:clr>
            <a:srgbClr val="A4A3A4"/>
          </p15:clr>
        </p15:guide>
        <p15:guide id="8" pos="212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0424"/>
    <a:srgbClr val="2D4AF7"/>
    <a:srgbClr val="FF0066"/>
    <a:srgbClr val="FFFF99"/>
    <a:srgbClr val="FFFFCC"/>
    <a:srgbClr val="E7E6B2"/>
    <a:srgbClr val="FFFF66"/>
    <a:srgbClr val="993366"/>
    <a:srgbClr val="80A3CE"/>
    <a:srgbClr val="76C0D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69" autoAdjust="0"/>
    <p:restoredTop sz="93237" autoAdjust="0"/>
  </p:normalViewPr>
  <p:slideViewPr>
    <p:cSldViewPr>
      <p:cViewPr varScale="1">
        <p:scale>
          <a:sx n="108" d="100"/>
          <a:sy n="108" d="100"/>
        </p:scale>
        <p:origin x="-17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48" y="-84"/>
      </p:cViewPr>
      <p:guideLst>
        <p:guide orient="horz" pos="3076"/>
        <p:guide orient="horz" pos="3089"/>
        <p:guide orient="horz" pos="3095"/>
        <p:guide orient="horz" pos="3108"/>
        <p:guide pos="2084"/>
        <p:guide pos="2102"/>
        <p:guide pos="2103"/>
        <p:guide pos="212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UniBudget81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 01.01.2021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5.0999999999999996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 01.01.2022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 01.01.2023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0.8</c:v>
                </c:pt>
              </c:numCache>
            </c:numRef>
          </c:val>
        </c:ser>
        <c:dLbls/>
        <c:shape val="box"/>
        <c:axId val="127551360"/>
        <c:axId val="127552896"/>
        <c:axId val="0"/>
      </c:bar3DChart>
      <c:catAx>
        <c:axId val="1275513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552896"/>
        <c:crosses val="autoZero"/>
        <c:auto val="1"/>
        <c:lblAlgn val="ctr"/>
        <c:lblOffset val="100"/>
      </c:catAx>
      <c:valAx>
        <c:axId val="127552896"/>
        <c:scaling>
          <c:orientation val="minMax"/>
          <c:max val="6"/>
          <c:min val="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55136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1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29308836395827"/>
          <c:y val="2.5791776027997246E-2"/>
          <c:w val="0.58174715660544518"/>
          <c:h val="0.96957859434237392"/>
        </c:manualLayout>
      </c:layout>
      <c:doughnutChart>
        <c:varyColors val="1"/>
        <c:ser>
          <c:idx val="0"/>
          <c:order val="0"/>
          <c:spPr>
            <a:solidFill>
              <a:schemeClr val="accent3">
                <a:lumMod val="50000"/>
              </a:schemeClr>
            </a:solidFill>
            <a:effectLst>
              <a:outerShdw blurRad="40000" dist="23000" dir="19800000" rotWithShape="0">
                <a:srgbClr val="000000">
                  <a:alpha val="35000"/>
                </a:srgbClr>
              </a:outerShdw>
            </a:effectLst>
          </c:spPr>
          <c:explosion val="25"/>
          <c:dPt>
            <c:idx val="0"/>
            <c:explosion val="11"/>
            <c:spPr>
              <a:solidFill>
                <a:schemeClr val="accent4">
                  <a:lumMod val="75000"/>
                </a:schemeClr>
              </a:solidFill>
              <a:effectLst>
                <a:outerShdw blurRad="40000" dist="23000" dir="19800000" rotWithShape="0">
                  <a:srgbClr val="000000">
                    <a:alpha val="35000"/>
                  </a:srgbClr>
                </a:outerShdw>
              </a:effectLst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91%</a:t>
                    </a:r>
                    <a:endParaRPr lang="en-US"/>
                  </a:p>
                </c:rich>
              </c:tx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9%</a:t>
                    </a:r>
                    <a:endParaRPr lang="en-US" dirty="0"/>
                  </a:p>
                </c:rich>
              </c:tx>
              <c:showPercent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/>
              <a:lstStyle/>
              <a:p>
                <a:pPr>
                  <a:defRPr b="1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Percent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[UniBudget81]Лист1!$Q$3:$Q$4</c:f>
              <c:strCache>
                <c:ptCount val="2"/>
                <c:pt idx="0">
                  <c:v>Средства бюджета</c:v>
                </c:pt>
                <c:pt idx="1">
                  <c:v>Родительская плата</c:v>
                </c:pt>
              </c:strCache>
            </c:strRef>
          </c:cat>
          <c:val>
            <c:numRef>
              <c:f>[UniBudget81]Лист1!$R$3:$R$4</c:f>
              <c:numCache>
                <c:formatCode>General</c:formatCode>
                <c:ptCount val="2"/>
                <c:pt idx="0">
                  <c:v>1020.6</c:v>
                </c:pt>
                <c:pt idx="1">
                  <c:v>116.9</c:v>
                </c:pt>
              </c:numCache>
            </c:numRef>
          </c:val>
        </c:ser>
        <c:dLbls>
          <c:showPercent val="1"/>
        </c:dLbls>
        <c:firstSliceAng val="105"/>
        <c:holeSize val="21"/>
      </c:doughnutChart>
    </c:plotArea>
    <c:legend>
      <c:legendPos val="r"/>
      <c:layout>
        <c:manualLayout>
          <c:xMode val="edge"/>
          <c:yMode val="edge"/>
          <c:x val="0.50937073490813645"/>
          <c:y val="3.7983377077867565E-2"/>
          <c:w val="0.39896259842519682"/>
          <c:h val="0.18329250510352874"/>
        </c:manualLayout>
      </c:layout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spPr>
    <a:ln>
      <a:noFill/>
    </a:ln>
  </c:sp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60412E-2"/>
                  <c:y val="0.1011494252873563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45164087060425E-2"/>
                  <c:y val="0.1011494252873563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8494631580002933E-2"/>
                  <c:y val="0.1011494252873563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</c:v>
                </c:pt>
                <c:pt idx="1">
                  <c:v>план 2022</c:v>
                </c:pt>
                <c:pt idx="2">
                  <c:v>факт 2022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42</c:v>
                </c:pt>
                <c:pt idx="1">
                  <c:v>47.2</c:v>
                </c:pt>
                <c:pt idx="2">
                  <c:v>47.2</c:v>
                </c:pt>
              </c:numCache>
            </c:numRef>
          </c:val>
        </c:ser>
        <c:dLbls/>
        <c:marker val="1"/>
        <c:axId val="117200384"/>
        <c:axId val="117201920"/>
      </c:lineChart>
      <c:catAx>
        <c:axId val="1172003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17201920"/>
        <c:crosses val="autoZero"/>
        <c:auto val="1"/>
        <c:lblAlgn val="ctr"/>
        <c:lblOffset val="100"/>
      </c:catAx>
      <c:valAx>
        <c:axId val="117201920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17200384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60415E-2"/>
                  <c:y val="0.1011494252873563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45164087060432E-2"/>
                  <c:y val="0.1011494252873563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8494631580002933E-2"/>
                  <c:y val="0.1011494252873563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</c:v>
                </c:pt>
                <c:pt idx="1">
                  <c:v>план 2022</c:v>
                </c:pt>
                <c:pt idx="2">
                  <c:v>факт 2022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56.190000000000012</c:v>
                </c:pt>
                <c:pt idx="1">
                  <c:v>57.54</c:v>
                </c:pt>
                <c:pt idx="2">
                  <c:v>57.54</c:v>
                </c:pt>
              </c:numCache>
            </c:numRef>
          </c:val>
        </c:ser>
        <c:dLbls/>
        <c:marker val="1"/>
        <c:axId val="117319936"/>
        <c:axId val="117325824"/>
      </c:lineChart>
      <c:catAx>
        <c:axId val="1173199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17325824"/>
        <c:crosses val="autoZero"/>
        <c:auto val="1"/>
        <c:lblAlgn val="ctr"/>
        <c:lblOffset val="100"/>
      </c:catAx>
      <c:valAx>
        <c:axId val="117325824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17319936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8.1968657060344952E-2"/>
          <c:y val="6.9376208194177114E-2"/>
          <c:w val="0.9010942628512093"/>
          <c:h val="0.8158495273746017"/>
        </c:manualLayout>
      </c:layout>
      <c:line3D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dLbls>
            <c:dLbl>
              <c:idx val="0"/>
              <c:layout>
                <c:manualLayout>
                  <c:x val="-9.233853760032068E-2"/>
                  <c:y val="8.2384247230584851E-2"/>
                </c:manualLayout>
              </c:layout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954-475F-B747-90755CB044A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1631330224801543"/>
                  <c:y val="9.5392286266993212E-2"/>
                </c:manualLayout>
              </c:layout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954-475F-B747-90755CB044A8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8.7207444350266755E-2"/>
                  <c:y val="7.8048234218449156E-2"/>
                </c:manualLayout>
              </c:layout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954-475F-B747-90755CB044A8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7.956500876118254E-2"/>
                  <c:y val="0.11273633831553763"/>
                </c:manualLayout>
              </c:layout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954-475F-B747-90755CB044A8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2454124245564884E-2"/>
                  <c:y val="-9.5392286266993212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5.9317434064972675E-2"/>
                  <c:y val="-3.035209108495239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5.9317434064972675E-2"/>
                  <c:y val="-7.8048234218449308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-18.100000000000001</c:v>
                </c:pt>
                <c:pt idx="1">
                  <c:v>-26.2</c:v>
                </c:pt>
                <c:pt idx="2">
                  <c:v>-36.4</c:v>
                </c:pt>
                <c:pt idx="3">
                  <c:v>-16.3</c:v>
                </c:pt>
                <c:pt idx="4">
                  <c:v>-67.7</c:v>
                </c:pt>
                <c:pt idx="5">
                  <c:v>-44</c:v>
                </c:pt>
                <c:pt idx="6">
                  <c:v>-55.6</c:v>
                </c:pt>
                <c:pt idx="7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954-475F-B747-90755CB044A8}"/>
            </c:ext>
          </c:extLst>
        </c:ser>
        <c:dLbls/>
        <c:axId val="186983936"/>
        <c:axId val="186985472"/>
        <c:axId val="185662976"/>
      </c:line3DChart>
      <c:catAx>
        <c:axId val="186983936"/>
        <c:scaling>
          <c:orientation val="minMax"/>
        </c:scaling>
        <c:axPos val="b"/>
        <c:numFmt formatCode="General" sourceLinked="1"/>
        <c:tickLblPos val="nextTo"/>
        <c:crossAx val="186985472"/>
        <c:crosses val="autoZero"/>
        <c:auto val="1"/>
        <c:lblAlgn val="ctr"/>
        <c:lblOffset val="100"/>
      </c:catAx>
      <c:valAx>
        <c:axId val="186985472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crossAx val="186983936"/>
        <c:crosses val="autoZero"/>
        <c:crossBetween val="between"/>
      </c:valAx>
      <c:serAx>
        <c:axId val="185662976"/>
        <c:scaling>
          <c:orientation val="minMax"/>
        </c:scaling>
        <c:delete val="1"/>
        <c:axPos val="b"/>
        <c:tickLblPos val="none"/>
        <c:crossAx val="186985472"/>
        <c:crosses val="autoZero"/>
      </c:serAx>
    </c:plotArea>
    <c:plotVisOnly val="1"/>
    <c:dispBlanksAs val="gap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image" Target="../media/image37.jpeg"/><Relationship Id="rId4" Type="http://schemas.openxmlformats.org/officeDocument/2006/relationships/image" Target="../media/image40.jpe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Relationship Id="rId4" Type="http://schemas.openxmlformats.org/officeDocument/2006/relationships/image" Target="../media/image46.jpe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image" Target="../media/image37.jpeg"/><Relationship Id="rId4" Type="http://schemas.openxmlformats.org/officeDocument/2006/relationships/image" Target="../media/image40.jpe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Relationship Id="rId4" Type="http://schemas.openxmlformats.org/officeDocument/2006/relationships/image" Target="../media/image4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B9F5ED-2F13-4E7F-A535-FACBB5258C84}" type="doc">
      <dgm:prSet loTypeId="urn:microsoft.com/office/officeart/2008/layout/VerticalCurved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D9A65E7-B306-42AD-B6A2-FACD57DBE1CE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 (за исключением расходов по ФГОС), обеспечение организации отдыха детей в каникулярное время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7749B-40C9-4B5C-8BF1-200D29866E80}" type="par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C3248C-972E-475D-9A70-389B35C3A55B}" type="sib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37365C-FB2A-47AD-98BA-6AC0222849C9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Обеспечение реализации мероприятий по предотвращению распространения новой </a:t>
          </a:r>
          <a:r>
            <a:rPr lang="ru-RU" sz="1300" b="1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коронавирусной</a:t>
          </a:r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инфекции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8ECCAD-FF67-41F7-A01F-2BD3B9565B0B}" type="parTrans" cxnId="{90A00992-440D-43A0-9327-22A876A3A4D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A53390-2803-465B-A35B-75AC37B17B45}" type="sibTrans" cxnId="{90A00992-440D-43A0-9327-22A876A3A4D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867F7-AE9B-4EF4-A437-55B2EF45B4F0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F9338E-371B-4B9A-BE45-37FB6B03E34A}" type="par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E85BB7-EBD3-4D31-927C-993F012130B0}" type="sib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527E-7025-419A-A1CB-EEEBAD2E8384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7847B5-67F8-4D88-BA2C-7031F3AEC9FA}" type="par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B4F83-3DE4-43A0-8502-35218848AC37}" type="sib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C87D9-475A-4CC5-ADF2-C1724CE60E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77A20-DFC8-430D-A1C8-91FD3C884038}" type="parTrans" cxnId="{A93D5CB3-7A59-485E-84B4-6343D658E385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ABD8A4-3A38-4B14-94AC-D30BF451CFBA}" type="sibTrans" cxnId="{A93D5CB3-7A59-485E-84B4-6343D658E385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2C291D-1956-4F30-888F-46CACBB927D2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B3DB0F-50CC-4AE4-A37D-A337AB471EDE}" type="parTrans" cxnId="{DC7FA6C1-F1FF-4E90-AE73-3A7ACDE5300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554578-7CD1-4681-8A20-E5697223FBEE}" type="sibTrans" cxnId="{DC7FA6C1-F1FF-4E90-AE73-3A7ACDE5300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2EF71E-8443-4E49-A3BE-9951D45D48C6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2DA41B-9811-441E-AB1E-714A4E99E220}" type="parTrans" cxnId="{066ECEAF-C173-48C0-8FB5-62C4FD1A2C84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333511-E40D-4705-8A3D-29A18CE50EF2}" type="sibTrans" cxnId="{066ECEAF-C173-48C0-8FB5-62C4FD1A2C84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A0C0BC-FF8A-4F76-90B9-9B5B187F28BA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95323AA-539D-4060-840D-8101F5415341}" type="par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11C3CF-C2DD-4BE5-8E08-5FD35DC79CAF}" type="sib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D6394C-43FB-49F3-9B79-B91A39B7F9A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DAC3B1-FCA4-489E-9628-24EE46FB3382}" type="parTrans" cxnId="{4D5BC220-3280-48E0-90CB-9D4CA5F315D0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AFC381-53AA-4849-81AA-EA61EF1DE46A}" type="sibTrans" cxnId="{4D5BC220-3280-48E0-90CB-9D4CA5F315D0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BB4C8E-DE79-4213-BF1C-5210C998DAB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279741-88F4-4C78-A1CC-0698AE6791E6}" type="parTrans" cxnId="{B34DB8CF-302C-4C8C-966F-E7B8175B73A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AFCCF6-3948-43F2-A986-8B38BA3D0418}" type="sibTrans" cxnId="{B34DB8CF-302C-4C8C-966F-E7B8175B73A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2E3C4-29FA-4885-AC77-61745C2B1EA3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53B344DE-D2F1-4A51-84F4-544C8771DFBA}" type="par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D7952-2E8D-43BA-8771-230CB21234F0}" type="sib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B3948-5588-4BB0-AE4D-B66F178DBF3A}">
      <dgm:prSet custT="1"/>
      <dgm:spPr/>
      <dgm:t>
        <a:bodyPr/>
        <a:lstStyle/>
        <a:p>
          <a:r>
            <a:rPr lang="ru-RU" sz="13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40C947F3-5756-48B8-9D19-D63F8CC5CA6F}" type="par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133856-EA19-4A82-832E-79D62EEFF380}" type="sib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7D0F79-3E60-408D-B326-F74F50B33FF7}" type="pres">
      <dgm:prSet presAssocID="{F6B9F5ED-2F13-4E7F-A535-FACBB5258C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7A81C1-B298-48E1-B5DD-D11462F8C35B}" type="pres">
      <dgm:prSet presAssocID="{F6B9F5ED-2F13-4E7F-A535-FACBB5258C84}" presName="Name1" presStyleCnt="0"/>
      <dgm:spPr/>
      <dgm:t>
        <a:bodyPr/>
        <a:lstStyle/>
        <a:p>
          <a:endParaRPr lang="ru-RU"/>
        </a:p>
      </dgm:t>
    </dgm:pt>
    <dgm:pt modelId="{3AF8B58C-A8A4-4F1D-B9B4-822FFD993CA5}" type="pres">
      <dgm:prSet presAssocID="{F6B9F5ED-2F13-4E7F-A535-FACBB5258C84}" presName="cycle" presStyleCnt="0"/>
      <dgm:spPr/>
      <dgm:t>
        <a:bodyPr/>
        <a:lstStyle/>
        <a:p>
          <a:endParaRPr lang="ru-RU"/>
        </a:p>
      </dgm:t>
    </dgm:pt>
    <dgm:pt modelId="{767B119A-95B0-4A3D-A238-3880BCC3AF71}" type="pres">
      <dgm:prSet presAssocID="{F6B9F5ED-2F13-4E7F-A535-FACBB5258C84}" presName="srcNode" presStyleLbl="node1" presStyleIdx="0" presStyleCnt="7"/>
      <dgm:spPr/>
      <dgm:t>
        <a:bodyPr/>
        <a:lstStyle/>
        <a:p>
          <a:endParaRPr lang="ru-RU"/>
        </a:p>
      </dgm:t>
    </dgm:pt>
    <dgm:pt modelId="{72733250-0D29-4392-8104-EAD95BA29CE3}" type="pres">
      <dgm:prSet presAssocID="{F6B9F5ED-2F13-4E7F-A535-FACBB5258C84}" presName="conn" presStyleLbl="parChTrans1D2" presStyleIdx="0" presStyleCnt="1"/>
      <dgm:spPr/>
      <dgm:t>
        <a:bodyPr/>
        <a:lstStyle/>
        <a:p>
          <a:endParaRPr lang="ru-RU"/>
        </a:p>
      </dgm:t>
    </dgm:pt>
    <dgm:pt modelId="{DD7728BF-E4E1-472C-9735-BE7DBBECE2EF}" type="pres">
      <dgm:prSet presAssocID="{F6B9F5ED-2F13-4E7F-A535-FACBB5258C84}" presName="extraNode" presStyleLbl="node1" presStyleIdx="0" presStyleCnt="7"/>
      <dgm:spPr/>
      <dgm:t>
        <a:bodyPr/>
        <a:lstStyle/>
        <a:p>
          <a:endParaRPr lang="ru-RU"/>
        </a:p>
      </dgm:t>
    </dgm:pt>
    <dgm:pt modelId="{A153552E-AA9C-4D55-946E-6081A5EDF861}" type="pres">
      <dgm:prSet presAssocID="{F6B9F5ED-2F13-4E7F-A535-FACBB5258C84}" presName="dstNode" presStyleLbl="node1" presStyleIdx="0" presStyleCnt="7"/>
      <dgm:spPr/>
      <dgm:t>
        <a:bodyPr/>
        <a:lstStyle/>
        <a:p>
          <a:endParaRPr lang="ru-RU"/>
        </a:p>
      </dgm:t>
    </dgm:pt>
    <dgm:pt modelId="{ABEE72E0-C3C5-4B99-B47F-63BC6AD86902}" type="pres">
      <dgm:prSet presAssocID="{7D9A65E7-B306-42AD-B6A2-FACD57DBE1C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1360DF-D9A6-496D-972F-5A3F7FC7B290}" type="pres">
      <dgm:prSet presAssocID="{7D9A65E7-B306-42AD-B6A2-FACD57DBE1CE}" presName="accent_1" presStyleCnt="0"/>
      <dgm:spPr/>
      <dgm:t>
        <a:bodyPr/>
        <a:lstStyle/>
        <a:p>
          <a:endParaRPr lang="ru-RU"/>
        </a:p>
      </dgm:t>
    </dgm:pt>
    <dgm:pt modelId="{CC5E4FB2-D8D3-4E56-BCCC-F5398B774804}" type="pres">
      <dgm:prSet presAssocID="{7D9A65E7-B306-42AD-B6A2-FACD57DBE1CE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57DEB88E-7D6B-4154-B841-B8B668745DD8}" type="pres">
      <dgm:prSet presAssocID="{5837365C-FB2A-47AD-98BA-6AC0222849C9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391814-1532-4845-AFC6-076E9E93774C}" type="pres">
      <dgm:prSet presAssocID="{5837365C-FB2A-47AD-98BA-6AC0222849C9}" presName="accent_2" presStyleCnt="0"/>
      <dgm:spPr/>
      <dgm:t>
        <a:bodyPr/>
        <a:lstStyle/>
        <a:p>
          <a:endParaRPr lang="ru-RU"/>
        </a:p>
      </dgm:t>
    </dgm:pt>
    <dgm:pt modelId="{84F31E77-093B-42D8-A7D9-B19507BFD5ED}" type="pres">
      <dgm:prSet presAssocID="{5837365C-FB2A-47AD-98BA-6AC0222849C9}" presName="accentRepeatNode" presStyleLbl="solidFgAcc1" presStyleIdx="1" presStyleCnt="7" custScaleX="65055"/>
      <dgm:spPr/>
      <dgm:t>
        <a:bodyPr/>
        <a:lstStyle/>
        <a:p>
          <a:endParaRPr lang="ru-RU"/>
        </a:p>
      </dgm:t>
    </dgm:pt>
    <dgm:pt modelId="{5A9308D9-2687-42F0-8CDB-9B1FC82A7EEF}" type="pres">
      <dgm:prSet presAssocID="{AD7867F7-AE9B-4EF4-A437-55B2EF45B4F0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5EDB17-BC42-4F64-AF2F-715E895C5099}" type="pres">
      <dgm:prSet presAssocID="{AD7867F7-AE9B-4EF4-A437-55B2EF45B4F0}" presName="accent_3" presStyleCnt="0"/>
      <dgm:spPr/>
      <dgm:t>
        <a:bodyPr/>
        <a:lstStyle/>
        <a:p>
          <a:endParaRPr lang="ru-RU"/>
        </a:p>
      </dgm:t>
    </dgm:pt>
    <dgm:pt modelId="{00CCF26C-5CD1-4DB7-B092-FA6DD91BE0E7}" type="pres">
      <dgm:prSet presAssocID="{AD7867F7-AE9B-4EF4-A437-55B2EF45B4F0}" presName="accentRepeatNode" presStyleLbl="solidFgAcc1" presStyleIdx="2" presStyleCnt="7" custScaleX="52029"/>
      <dgm:spPr/>
      <dgm:t>
        <a:bodyPr/>
        <a:lstStyle/>
        <a:p>
          <a:endParaRPr lang="ru-RU"/>
        </a:p>
      </dgm:t>
    </dgm:pt>
    <dgm:pt modelId="{DA9DEC88-5107-45B6-9CF6-3A5DBE2E6101}" type="pres">
      <dgm:prSet presAssocID="{B788527E-7025-419A-A1CB-EEEBAD2E8384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5D397-8DCD-408E-9649-BE27CDEACDF2}" type="pres">
      <dgm:prSet presAssocID="{B788527E-7025-419A-A1CB-EEEBAD2E8384}" presName="accent_4" presStyleCnt="0"/>
      <dgm:spPr/>
      <dgm:t>
        <a:bodyPr/>
        <a:lstStyle/>
        <a:p>
          <a:endParaRPr lang="ru-RU"/>
        </a:p>
      </dgm:t>
    </dgm:pt>
    <dgm:pt modelId="{0D90CFAF-920A-4A7D-B47B-FAA0E80033FE}" type="pres">
      <dgm:prSet presAssocID="{B788527E-7025-419A-A1CB-EEEBAD2E8384}" presName="accentRepeatNode" presStyleLbl="solidFgAcc1" presStyleIdx="3" presStyleCnt="7" custScaleX="51889"/>
      <dgm:spPr/>
      <dgm:t>
        <a:bodyPr/>
        <a:lstStyle/>
        <a:p>
          <a:endParaRPr lang="ru-RU"/>
        </a:p>
      </dgm:t>
    </dgm:pt>
    <dgm:pt modelId="{0F77941D-0E88-48C4-A872-311AD5F62B14}" type="pres">
      <dgm:prSet presAssocID="{C4A0C0BC-FF8A-4F76-90B9-9B5B187F28BA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40D0EF-40E6-4421-8F8C-E4E35AD91835}" type="pres">
      <dgm:prSet presAssocID="{C4A0C0BC-FF8A-4F76-90B9-9B5B187F28BA}" presName="accent_5" presStyleCnt="0"/>
      <dgm:spPr/>
      <dgm:t>
        <a:bodyPr/>
        <a:lstStyle/>
        <a:p>
          <a:endParaRPr lang="ru-RU"/>
        </a:p>
      </dgm:t>
    </dgm:pt>
    <dgm:pt modelId="{1AE57C26-5D3D-4B49-8F97-ADCA5553EBD2}" type="pres">
      <dgm:prSet presAssocID="{C4A0C0BC-FF8A-4F76-90B9-9B5B187F28BA}" presName="accentRepeatNode" presStyleLbl="solidFgAcc1" presStyleIdx="4" presStyleCnt="7" custScaleX="70514"/>
      <dgm:spPr/>
      <dgm:t>
        <a:bodyPr/>
        <a:lstStyle/>
        <a:p>
          <a:endParaRPr lang="ru-RU"/>
        </a:p>
      </dgm:t>
    </dgm:pt>
    <dgm:pt modelId="{A3C7FA5E-1BA7-4233-AF1E-7E2EFF2AD8E7}" type="pres">
      <dgm:prSet presAssocID="{F41B3948-5588-4BB0-AE4D-B66F178DBF3A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8DD73B-4AE7-4267-B5C5-21104EE14439}" type="pres">
      <dgm:prSet presAssocID="{F41B3948-5588-4BB0-AE4D-B66F178DBF3A}" presName="accent_6" presStyleCnt="0"/>
      <dgm:spPr/>
      <dgm:t>
        <a:bodyPr/>
        <a:lstStyle/>
        <a:p>
          <a:endParaRPr lang="ru-RU"/>
        </a:p>
      </dgm:t>
    </dgm:pt>
    <dgm:pt modelId="{9335228B-2E25-4287-BE18-3D7A55D88B84}" type="pres">
      <dgm:prSet presAssocID="{F41B3948-5588-4BB0-AE4D-B66F178DBF3A}" presName="accentRepeatNode" presStyleLbl="solidFgAcc1" presStyleIdx="5" presStyleCnt="7"/>
      <dgm:spPr/>
      <dgm:t>
        <a:bodyPr/>
        <a:lstStyle/>
        <a:p>
          <a:endParaRPr lang="ru-RU"/>
        </a:p>
      </dgm:t>
    </dgm:pt>
    <dgm:pt modelId="{81B93CFA-B928-403E-887A-EC506EF59520}" type="pres">
      <dgm:prSet presAssocID="{0F92E3C4-29FA-4885-AC77-61745C2B1EA3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AA121-2A54-4D12-ABF5-73AE4E632ED1}" type="pres">
      <dgm:prSet presAssocID="{0F92E3C4-29FA-4885-AC77-61745C2B1EA3}" presName="accent_7" presStyleCnt="0"/>
      <dgm:spPr/>
      <dgm:t>
        <a:bodyPr/>
        <a:lstStyle/>
        <a:p>
          <a:endParaRPr lang="ru-RU"/>
        </a:p>
      </dgm:t>
    </dgm:pt>
    <dgm:pt modelId="{CC5B09C3-CD9B-478E-B398-7C668BC24D41}" type="pres">
      <dgm:prSet presAssocID="{0F92E3C4-29FA-4885-AC77-61745C2B1EA3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79BE5161-F31E-4A7D-AB7A-E9D492E8ABF8}" srcId="{F6B9F5ED-2F13-4E7F-A535-FACBB5258C84}" destId="{AD7867F7-AE9B-4EF4-A437-55B2EF45B4F0}" srcOrd="2" destOrd="0" parTransId="{6AF9338E-371B-4B9A-BE45-37FB6B03E34A}" sibTransId="{EAE85BB7-EBD3-4D31-927C-993F012130B0}"/>
    <dgm:cxn modelId="{A93D5CB3-7A59-485E-84B4-6343D658E385}" srcId="{F6B9F5ED-2F13-4E7F-A535-FACBB5258C84}" destId="{0ADC87D9-475A-4CC5-ADF2-C1724CE60EF8}" srcOrd="8" destOrd="0" parTransId="{84377A20-DFC8-430D-A1C8-91FD3C884038}" sibTransId="{71ABD8A4-3A38-4B14-94AC-D30BF451CFBA}"/>
    <dgm:cxn modelId="{DC7FA6C1-F1FF-4E90-AE73-3A7ACDE5300E}" srcId="{F6B9F5ED-2F13-4E7F-A535-FACBB5258C84}" destId="{AE2C291D-1956-4F30-888F-46CACBB927D2}" srcOrd="10" destOrd="0" parTransId="{14B3DB0F-50CC-4AE4-A37D-A337AB471EDE}" sibTransId="{D0554578-7CD1-4681-8A20-E5697223FBEE}"/>
    <dgm:cxn modelId="{B34DB8CF-302C-4C8C-966F-E7B8175B73AE}" srcId="{F6B9F5ED-2F13-4E7F-A535-FACBB5258C84}" destId="{D5BB4C8E-DE79-4213-BF1C-5210C998DABF}" srcOrd="7" destOrd="0" parTransId="{92279741-88F4-4C78-A1CC-0698AE6791E6}" sibTransId="{AFAFCCF6-3948-43F2-A986-8B38BA3D0418}"/>
    <dgm:cxn modelId="{066ECEAF-C173-48C0-8FB5-62C4FD1A2C84}" srcId="{F6B9F5ED-2F13-4E7F-A535-FACBB5258C84}" destId="{5F2EF71E-8443-4E49-A3BE-9951D45D48C6}" srcOrd="11" destOrd="0" parTransId="{A82DA41B-9811-441E-AB1E-714A4E99E220}" sibTransId="{31333511-E40D-4705-8A3D-29A18CE50EF2}"/>
    <dgm:cxn modelId="{27F07C71-05B7-447A-9489-230FE4DAB6E7}" type="presOf" srcId="{F41B3948-5588-4BB0-AE4D-B66F178DBF3A}" destId="{A3C7FA5E-1BA7-4233-AF1E-7E2EFF2AD8E7}" srcOrd="0" destOrd="0" presId="urn:microsoft.com/office/officeart/2008/layout/VerticalCurvedList"/>
    <dgm:cxn modelId="{0C9D7118-5618-4B8B-B83B-3A3B43C37D2D}" type="presOf" srcId="{B788527E-7025-419A-A1CB-EEEBAD2E8384}" destId="{DA9DEC88-5107-45B6-9CF6-3A5DBE2E6101}" srcOrd="0" destOrd="0" presId="urn:microsoft.com/office/officeart/2008/layout/VerticalCurvedList"/>
    <dgm:cxn modelId="{20FDFC24-72AE-42A7-9621-427597FB11FE}" srcId="{F6B9F5ED-2F13-4E7F-A535-FACBB5258C84}" destId="{0F92E3C4-29FA-4885-AC77-61745C2B1EA3}" srcOrd="6" destOrd="0" parTransId="{53B344DE-D2F1-4A51-84F4-544C8771DFBA}" sibTransId="{F62D7952-2E8D-43BA-8771-230CB21234F0}"/>
    <dgm:cxn modelId="{6CFEF80E-172F-4C93-A002-CE89518B6D5E}" type="presOf" srcId="{AD7867F7-AE9B-4EF4-A437-55B2EF45B4F0}" destId="{5A9308D9-2687-42F0-8CDB-9B1FC82A7EEF}" srcOrd="0" destOrd="0" presId="urn:microsoft.com/office/officeart/2008/layout/VerticalCurvedList"/>
    <dgm:cxn modelId="{C41CDD53-8883-41BC-874F-EACCE6A3A522}" type="presOf" srcId="{0F92E3C4-29FA-4885-AC77-61745C2B1EA3}" destId="{81B93CFA-B928-403E-887A-EC506EF59520}" srcOrd="0" destOrd="0" presId="urn:microsoft.com/office/officeart/2008/layout/VerticalCurvedList"/>
    <dgm:cxn modelId="{BFC18471-0769-4707-B0F9-087B9F63B70B}" srcId="{F6B9F5ED-2F13-4E7F-A535-FACBB5258C84}" destId="{B788527E-7025-419A-A1CB-EEEBAD2E8384}" srcOrd="3" destOrd="0" parTransId="{4A7847B5-67F8-4D88-BA2C-7031F3AEC9FA}" sibTransId="{402B4F83-3DE4-43A0-8502-35218848AC37}"/>
    <dgm:cxn modelId="{C70CABB7-659F-47E4-BF0B-B51D9D7C71F8}" srcId="{F6B9F5ED-2F13-4E7F-A535-FACBB5258C84}" destId="{F41B3948-5588-4BB0-AE4D-B66F178DBF3A}" srcOrd="5" destOrd="0" parTransId="{40C947F3-5756-48B8-9D19-D63F8CC5CA6F}" sibTransId="{27133856-EA19-4A82-832E-79D62EEFF380}"/>
    <dgm:cxn modelId="{1AB54170-EDF2-43C0-8B26-9DEFC1BCE96A}" srcId="{F6B9F5ED-2F13-4E7F-A535-FACBB5258C84}" destId="{C4A0C0BC-FF8A-4F76-90B9-9B5B187F28BA}" srcOrd="4" destOrd="0" parTransId="{095323AA-539D-4060-840D-8101F5415341}" sibTransId="{2511C3CF-C2DD-4BE5-8E08-5FD35DC79CAF}"/>
    <dgm:cxn modelId="{A3B1706F-B7D8-448A-B583-FCFEA4C0D1B8}" type="presOf" srcId="{7D9A65E7-B306-42AD-B6A2-FACD57DBE1CE}" destId="{ABEE72E0-C3C5-4B99-B47F-63BC6AD86902}" srcOrd="0" destOrd="0" presId="urn:microsoft.com/office/officeart/2008/layout/VerticalCurvedList"/>
    <dgm:cxn modelId="{EBC10719-5FC0-4722-AC6A-2E108327A970}" type="presOf" srcId="{C4A0C0BC-FF8A-4F76-90B9-9B5B187F28BA}" destId="{0F77941D-0E88-48C4-A872-311AD5F62B14}" srcOrd="0" destOrd="0" presId="urn:microsoft.com/office/officeart/2008/layout/VerticalCurvedList"/>
    <dgm:cxn modelId="{90A00992-440D-43A0-9327-22A876A3A4DD}" srcId="{F6B9F5ED-2F13-4E7F-A535-FACBB5258C84}" destId="{5837365C-FB2A-47AD-98BA-6AC0222849C9}" srcOrd="1" destOrd="0" parTransId="{C78ECCAD-FF67-41F7-A01F-2BD3B9565B0B}" sibTransId="{94A53390-2803-465B-A35B-75AC37B17B45}"/>
    <dgm:cxn modelId="{0AD925F3-F705-4302-BD38-9B947131226E}" srcId="{F6B9F5ED-2F13-4E7F-A535-FACBB5258C84}" destId="{7D9A65E7-B306-42AD-B6A2-FACD57DBE1CE}" srcOrd="0" destOrd="0" parTransId="{9BE7749B-40C9-4B5C-8BF1-200D29866E80}" sibTransId="{37C3248C-972E-475D-9A70-389B35C3A55B}"/>
    <dgm:cxn modelId="{0E3925D1-70C9-46A2-AA75-17F594DEFAFE}" type="presOf" srcId="{F6B9F5ED-2F13-4E7F-A535-FACBB5258C84}" destId="{407D0F79-3E60-408D-B326-F74F50B33FF7}" srcOrd="0" destOrd="0" presId="urn:microsoft.com/office/officeart/2008/layout/VerticalCurvedList"/>
    <dgm:cxn modelId="{9CDDBFC1-1ADC-48B8-9499-AAFC36E2C59E}" type="presOf" srcId="{5837365C-FB2A-47AD-98BA-6AC0222849C9}" destId="{57DEB88E-7D6B-4154-B841-B8B668745DD8}" srcOrd="0" destOrd="0" presId="urn:microsoft.com/office/officeart/2008/layout/VerticalCurvedList"/>
    <dgm:cxn modelId="{1573A181-AB5A-4ACA-A36F-107CFDFD9446}" type="presOf" srcId="{37C3248C-972E-475D-9A70-389B35C3A55B}" destId="{72733250-0D29-4392-8104-EAD95BA29CE3}" srcOrd="0" destOrd="0" presId="urn:microsoft.com/office/officeart/2008/layout/VerticalCurvedList"/>
    <dgm:cxn modelId="{4D5BC220-3280-48E0-90CB-9D4CA5F315D0}" srcId="{F6B9F5ED-2F13-4E7F-A535-FACBB5258C84}" destId="{49D6394C-43FB-49F3-9B79-B91A39B7F9A9}" srcOrd="9" destOrd="0" parTransId="{35DAC3B1-FCA4-489E-9628-24EE46FB3382}" sibTransId="{28AFC381-53AA-4849-81AA-EA61EF1DE46A}"/>
    <dgm:cxn modelId="{E296D80F-B660-4F51-A649-7FC1A30B1180}" type="presParOf" srcId="{407D0F79-3E60-408D-B326-F74F50B33FF7}" destId="{A27A81C1-B298-48E1-B5DD-D11462F8C35B}" srcOrd="0" destOrd="0" presId="urn:microsoft.com/office/officeart/2008/layout/VerticalCurvedList"/>
    <dgm:cxn modelId="{A15D1F7F-86A8-4A30-916D-2EF8ED74AE23}" type="presParOf" srcId="{A27A81C1-B298-48E1-B5DD-D11462F8C35B}" destId="{3AF8B58C-A8A4-4F1D-B9B4-822FFD993CA5}" srcOrd="0" destOrd="0" presId="urn:microsoft.com/office/officeart/2008/layout/VerticalCurvedList"/>
    <dgm:cxn modelId="{7FFB3CC8-D2E6-44FD-B7DA-C3D0BFACE9C9}" type="presParOf" srcId="{3AF8B58C-A8A4-4F1D-B9B4-822FFD993CA5}" destId="{767B119A-95B0-4A3D-A238-3880BCC3AF71}" srcOrd="0" destOrd="0" presId="urn:microsoft.com/office/officeart/2008/layout/VerticalCurvedList"/>
    <dgm:cxn modelId="{4C6C0D46-10AB-49F5-AF9F-6A15BF850524}" type="presParOf" srcId="{3AF8B58C-A8A4-4F1D-B9B4-822FFD993CA5}" destId="{72733250-0D29-4392-8104-EAD95BA29CE3}" srcOrd="1" destOrd="0" presId="urn:microsoft.com/office/officeart/2008/layout/VerticalCurvedList"/>
    <dgm:cxn modelId="{98B610DC-4429-452B-91CD-EF5619CB6554}" type="presParOf" srcId="{3AF8B58C-A8A4-4F1D-B9B4-822FFD993CA5}" destId="{DD7728BF-E4E1-472C-9735-BE7DBBECE2EF}" srcOrd="2" destOrd="0" presId="urn:microsoft.com/office/officeart/2008/layout/VerticalCurvedList"/>
    <dgm:cxn modelId="{4975DCF4-4CF0-4A27-8604-1ED7A4225FE0}" type="presParOf" srcId="{3AF8B58C-A8A4-4F1D-B9B4-822FFD993CA5}" destId="{A153552E-AA9C-4D55-946E-6081A5EDF861}" srcOrd="3" destOrd="0" presId="urn:microsoft.com/office/officeart/2008/layout/VerticalCurvedList"/>
    <dgm:cxn modelId="{EC26F487-A923-4303-843A-C75ECBE34F1B}" type="presParOf" srcId="{A27A81C1-B298-48E1-B5DD-D11462F8C35B}" destId="{ABEE72E0-C3C5-4B99-B47F-63BC6AD86902}" srcOrd="1" destOrd="0" presId="urn:microsoft.com/office/officeart/2008/layout/VerticalCurvedList"/>
    <dgm:cxn modelId="{BD83B376-99BB-43D8-AC4A-E25FA02D65D5}" type="presParOf" srcId="{A27A81C1-B298-48E1-B5DD-D11462F8C35B}" destId="{501360DF-D9A6-496D-972F-5A3F7FC7B290}" srcOrd="2" destOrd="0" presId="urn:microsoft.com/office/officeart/2008/layout/VerticalCurvedList"/>
    <dgm:cxn modelId="{D1958A8F-CCD8-4B36-8F58-38012C56F787}" type="presParOf" srcId="{501360DF-D9A6-496D-972F-5A3F7FC7B290}" destId="{CC5E4FB2-D8D3-4E56-BCCC-F5398B774804}" srcOrd="0" destOrd="0" presId="urn:microsoft.com/office/officeart/2008/layout/VerticalCurvedList"/>
    <dgm:cxn modelId="{F209753B-0ABD-41B2-9B67-9757C88848D2}" type="presParOf" srcId="{A27A81C1-B298-48E1-B5DD-D11462F8C35B}" destId="{57DEB88E-7D6B-4154-B841-B8B668745DD8}" srcOrd="3" destOrd="0" presId="urn:microsoft.com/office/officeart/2008/layout/VerticalCurvedList"/>
    <dgm:cxn modelId="{26AA3E93-0E40-440A-B60C-5A987C97448A}" type="presParOf" srcId="{A27A81C1-B298-48E1-B5DD-D11462F8C35B}" destId="{23391814-1532-4845-AFC6-076E9E93774C}" srcOrd="4" destOrd="0" presId="urn:microsoft.com/office/officeart/2008/layout/VerticalCurvedList"/>
    <dgm:cxn modelId="{0EE6F0E8-4301-4788-8EF1-C253AF91B9DB}" type="presParOf" srcId="{23391814-1532-4845-AFC6-076E9E93774C}" destId="{84F31E77-093B-42D8-A7D9-B19507BFD5ED}" srcOrd="0" destOrd="0" presId="urn:microsoft.com/office/officeart/2008/layout/VerticalCurvedList"/>
    <dgm:cxn modelId="{7E45F7E0-89DF-4EEF-A4B3-2D4696FA89AE}" type="presParOf" srcId="{A27A81C1-B298-48E1-B5DD-D11462F8C35B}" destId="{5A9308D9-2687-42F0-8CDB-9B1FC82A7EEF}" srcOrd="5" destOrd="0" presId="urn:microsoft.com/office/officeart/2008/layout/VerticalCurvedList"/>
    <dgm:cxn modelId="{96244F6B-4ECB-4241-BB85-7BA759F85A6A}" type="presParOf" srcId="{A27A81C1-B298-48E1-B5DD-D11462F8C35B}" destId="{BD5EDB17-BC42-4F64-AF2F-715E895C5099}" srcOrd="6" destOrd="0" presId="urn:microsoft.com/office/officeart/2008/layout/VerticalCurvedList"/>
    <dgm:cxn modelId="{543A17AE-3A76-4DAD-916E-AF675820A304}" type="presParOf" srcId="{BD5EDB17-BC42-4F64-AF2F-715E895C5099}" destId="{00CCF26C-5CD1-4DB7-B092-FA6DD91BE0E7}" srcOrd="0" destOrd="0" presId="urn:microsoft.com/office/officeart/2008/layout/VerticalCurvedList"/>
    <dgm:cxn modelId="{A7528B98-B312-4A1A-9727-E19C5CFD9E56}" type="presParOf" srcId="{A27A81C1-B298-48E1-B5DD-D11462F8C35B}" destId="{DA9DEC88-5107-45B6-9CF6-3A5DBE2E6101}" srcOrd="7" destOrd="0" presId="urn:microsoft.com/office/officeart/2008/layout/VerticalCurvedList"/>
    <dgm:cxn modelId="{835D6818-7A7D-4781-81AF-B243EBD267B7}" type="presParOf" srcId="{A27A81C1-B298-48E1-B5DD-D11462F8C35B}" destId="{C5F5D397-8DCD-408E-9649-BE27CDEACDF2}" srcOrd="8" destOrd="0" presId="urn:microsoft.com/office/officeart/2008/layout/VerticalCurvedList"/>
    <dgm:cxn modelId="{2F056BF6-F3AC-448E-A597-421E56D1A879}" type="presParOf" srcId="{C5F5D397-8DCD-408E-9649-BE27CDEACDF2}" destId="{0D90CFAF-920A-4A7D-B47B-FAA0E80033FE}" srcOrd="0" destOrd="0" presId="urn:microsoft.com/office/officeart/2008/layout/VerticalCurvedList"/>
    <dgm:cxn modelId="{8275ED44-D150-4F81-A77C-796A4C8E3B52}" type="presParOf" srcId="{A27A81C1-B298-48E1-B5DD-D11462F8C35B}" destId="{0F77941D-0E88-48C4-A872-311AD5F62B14}" srcOrd="9" destOrd="0" presId="urn:microsoft.com/office/officeart/2008/layout/VerticalCurvedList"/>
    <dgm:cxn modelId="{34CC5AEA-162E-4912-9E2D-7A1D1166BD1D}" type="presParOf" srcId="{A27A81C1-B298-48E1-B5DD-D11462F8C35B}" destId="{2440D0EF-40E6-4421-8F8C-E4E35AD91835}" srcOrd="10" destOrd="0" presId="urn:microsoft.com/office/officeart/2008/layout/VerticalCurvedList"/>
    <dgm:cxn modelId="{8944FE18-133D-44F7-ACAA-0E2497A11E80}" type="presParOf" srcId="{2440D0EF-40E6-4421-8F8C-E4E35AD91835}" destId="{1AE57C26-5D3D-4B49-8F97-ADCA5553EBD2}" srcOrd="0" destOrd="0" presId="urn:microsoft.com/office/officeart/2008/layout/VerticalCurvedList"/>
    <dgm:cxn modelId="{F07789F6-7E3E-4CBF-A873-82ABC1DC5EF3}" type="presParOf" srcId="{A27A81C1-B298-48E1-B5DD-D11462F8C35B}" destId="{A3C7FA5E-1BA7-4233-AF1E-7E2EFF2AD8E7}" srcOrd="11" destOrd="0" presId="urn:microsoft.com/office/officeart/2008/layout/VerticalCurvedList"/>
    <dgm:cxn modelId="{DADB2DAD-54EB-4B98-AA45-1EF1F9DEEBE2}" type="presParOf" srcId="{A27A81C1-B298-48E1-B5DD-D11462F8C35B}" destId="{308DD73B-4AE7-4267-B5C5-21104EE14439}" srcOrd="12" destOrd="0" presId="urn:microsoft.com/office/officeart/2008/layout/VerticalCurvedList"/>
    <dgm:cxn modelId="{FABAFD16-D98B-4469-BA3E-B715D649C0C9}" type="presParOf" srcId="{308DD73B-4AE7-4267-B5C5-21104EE14439}" destId="{9335228B-2E25-4287-BE18-3D7A55D88B84}" srcOrd="0" destOrd="0" presId="urn:microsoft.com/office/officeart/2008/layout/VerticalCurvedList"/>
    <dgm:cxn modelId="{29146D7E-3A18-46ED-9B45-A766A88E5CBF}" type="presParOf" srcId="{A27A81C1-B298-48E1-B5DD-D11462F8C35B}" destId="{81B93CFA-B928-403E-887A-EC506EF59520}" srcOrd="13" destOrd="0" presId="urn:microsoft.com/office/officeart/2008/layout/VerticalCurvedList"/>
    <dgm:cxn modelId="{6B632463-3A1B-43AF-901B-53706FC9B396}" type="presParOf" srcId="{A27A81C1-B298-48E1-B5DD-D11462F8C35B}" destId="{AB6AA121-2A54-4D12-ABF5-73AE4E632ED1}" srcOrd="14" destOrd="0" presId="urn:microsoft.com/office/officeart/2008/layout/VerticalCurvedList"/>
    <dgm:cxn modelId="{A2052F05-7B53-4003-BD1B-F4C9C182EF02}" type="presParOf" srcId="{AB6AA121-2A54-4D12-ABF5-73AE4E632ED1}" destId="{CC5B09C3-CD9B-478E-B398-7C668BC24D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A6A670-DC9C-4363-9C81-A5714B438CEC}" type="doc">
      <dgm:prSet loTypeId="urn:microsoft.com/office/officeart/2005/8/layout/hierarchy3" loCatId="relationship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BB455AD-6CED-4545-89E0-6B350D500EE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2022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02236C-72D0-4383-BE5B-EA0B62695603}" type="par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70594-78AD-4C65-AF3E-C841612597FD}" type="sib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C7EFD-372A-4BCB-869E-CD77466BCACF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4 334,9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FBB307-D611-4D52-9263-F32AF75769A9}" type="par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4A41B7-DE3D-4D23-930F-1C226A7373E6}" type="sib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654177-DCC8-4910-9BA0-417275254BC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4 433,6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F5CBF-A37C-4A95-9911-4E97799BD2B1}" type="par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3A3B1-32D8-4F00-8E17-DEC693AB87A5}" type="sib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1A2A8-5CB2-40ED-AA42-986BC902B7F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2022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CC44F4-6ACC-4C48-938F-D2BF5EC8D6F6}" type="par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4D2153-6C22-4702-A49B-676ECD2CD52C}" type="sib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E4165F-5145-4947-93D5-0D986F16C04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5 308,5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BACAA-162B-4097-8DC6-EC303377D233}" type="par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0CB361-A388-4426-A925-47855D1C2841}" type="sib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4C0AD6-B68C-4DBD-BE7B-29797D69A0B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5 416,9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8CA21B-88FC-4684-8420-AD257BDE3177}" type="par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160F0-6D82-4481-967F-33F4338F1CD7}" type="sib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9CF281-DDF1-4D3B-B31E-92A7D59CEAE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2022 г,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FFA88-66E9-4FBC-BFFB-5E103D722788}" type="par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6E46E-8584-41A9-87E6-4DB689401034}" type="sib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3099DC-16F3-4B52-BB6C-B5730A48513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F11DA-D710-432D-BB43-DE0C4600A933}" type="par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C0D1-7243-40D7-89A2-BC436A2494D9}" type="sib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0B8AAC-C33E-415A-B130-3D17D8A6250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5 325,0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490662-08C0-40FD-BC25-BC429511A63C}" type="par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4111F-FF04-4AC6-9164-A084631BEFA1}" type="sib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01AE2D-8331-4458-BB50-1C798C1D3C5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5 317,0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69DA5D-3368-4A74-8B90-993765129299}" type="par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7148B9-E0F5-4DBC-BDEC-B33270BCFDC7}" type="sib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47C7E3-729F-4E5D-ABB9-2E568FD48349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+16,5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D0D34-A969-4CBD-A5CF-13D8F572206F}" type="par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3CCDB-07BD-4547-AD2B-810F31D462B3}" type="sib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87A0CA-FFD9-453D-ADC4-300A9DE6CE2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-99,9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7BCCE2-24E2-402D-9650-27F406B182AB}" type="par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4E603-B41D-4085-B7DF-3C285F74A2A9}" type="sib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0A249A-3ADD-45AB-84A4-2AAB06D059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604C05-8C20-49D4-9F10-DEE0D2701E6D}" type="par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554834-13A3-47DA-84D4-34ECA5388343}" type="sib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8F9D80-0CF1-46E4-896E-F0D566FDD1C2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+973,6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C68229-30E7-4347-B9DC-FF31632B80E3}" type="par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CDB36B-91B5-4B7E-9D6D-AA036507972B}" type="sib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0CD70-B2CA-4251-B857-99BE353444E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+ 983,3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5FCDF7-4C9C-4FFB-BE9E-94DF48E682BD}" type="par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C8E961-8AA3-410B-AC15-FD4648A04D2A}" type="sib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84A749-322E-47EC-B20F-9A3614E8F66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-98,7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AF78DA-B785-4BDD-B5F6-4057A64B29B1}" type="par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19D2BF-BCC4-4719-AC15-228202A27303}" type="sib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DB4441-B254-4066-A65C-A2C5BB7AB32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+9,7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ABFE6-93D2-4714-8B87-57BCF16A14BE}" type="par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8280D2-D0B9-4A43-8F18-BA04F4F2D078}" type="sib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FA8C8-E272-45B9-9AE2-D4BA6673ABE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-108,4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DCD5C6-0F90-4A0F-85BE-0CF0359708EB}" type="par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65D853-D919-4101-8804-125B0C3A2A27}" type="sib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101ADC-4074-4C3D-BEC3-F6D4CAC30707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8,0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E10C95-3756-48A3-B7E5-331591012E78}" type="par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9D12FF-6636-4411-97E1-85D1ABF82DFC}" type="sib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6B208B-5938-49AD-A934-5B80EB0AC06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DDC3CC-ECDF-4A6D-A42B-45C53B9AFA9C}" type="par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DAE73-D0EF-49BA-AB43-10A47B3573F4}" type="sib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3B223F-5AA7-4921-9556-B58578C3FCC2}" type="pres">
      <dgm:prSet presAssocID="{BCA6A670-DC9C-4363-9C81-A5714B438CE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E19219-BDDF-45E7-B6D3-753615F525CF}" type="pres">
      <dgm:prSet presAssocID="{FBB455AD-6CED-4545-89E0-6B350D500EE1}" presName="root" presStyleCnt="0"/>
      <dgm:spPr/>
    </dgm:pt>
    <dgm:pt modelId="{BAF0CFC8-67B9-4599-B25C-9EE78EFF70F2}" type="pres">
      <dgm:prSet presAssocID="{FBB455AD-6CED-4545-89E0-6B350D500EE1}" presName="rootComposite" presStyleCnt="0"/>
      <dgm:spPr/>
    </dgm:pt>
    <dgm:pt modelId="{BE9C00F7-C528-4C90-8594-A57C7C4E6C74}" type="pres">
      <dgm:prSet presAssocID="{FBB455AD-6CED-4545-89E0-6B350D500EE1}" presName="rootText" presStyleLbl="node1" presStyleIdx="0" presStyleCnt="5"/>
      <dgm:spPr/>
      <dgm:t>
        <a:bodyPr/>
        <a:lstStyle/>
        <a:p>
          <a:endParaRPr lang="ru-RU"/>
        </a:p>
      </dgm:t>
    </dgm:pt>
    <dgm:pt modelId="{86DEA767-30A1-4C1A-8F1F-669F43015393}" type="pres">
      <dgm:prSet presAssocID="{FBB455AD-6CED-4545-89E0-6B350D500EE1}" presName="rootConnector" presStyleLbl="node1" presStyleIdx="0" presStyleCnt="5"/>
      <dgm:spPr/>
      <dgm:t>
        <a:bodyPr/>
        <a:lstStyle/>
        <a:p>
          <a:endParaRPr lang="ru-RU"/>
        </a:p>
      </dgm:t>
    </dgm:pt>
    <dgm:pt modelId="{5AA71E87-A905-4ED2-A0FF-2310FE5EADA4}" type="pres">
      <dgm:prSet presAssocID="{FBB455AD-6CED-4545-89E0-6B350D500EE1}" presName="childShape" presStyleCnt="0"/>
      <dgm:spPr/>
    </dgm:pt>
    <dgm:pt modelId="{290265A7-A62C-4D4D-9890-07E353B22C5E}" type="pres">
      <dgm:prSet presAssocID="{92FBB307-D611-4D52-9263-F32AF75769A9}" presName="Name13" presStyleLbl="parChTrans1D2" presStyleIdx="0" presStyleCnt="15"/>
      <dgm:spPr/>
      <dgm:t>
        <a:bodyPr/>
        <a:lstStyle/>
        <a:p>
          <a:endParaRPr lang="ru-RU"/>
        </a:p>
      </dgm:t>
    </dgm:pt>
    <dgm:pt modelId="{7C4E53CF-77CC-4473-BE6C-ACD9F5C9D0E2}" type="pres">
      <dgm:prSet presAssocID="{8F3C7EFD-372A-4BCB-869E-CD77466BCACF}" presName="childText" presStyleLbl="bgAcc1" presStyleIdx="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A5258-75C4-4647-B698-B35FF9C6EA26}" type="pres">
      <dgm:prSet presAssocID="{D49F5CBF-A37C-4A95-9911-4E97799BD2B1}" presName="Name13" presStyleLbl="parChTrans1D2" presStyleIdx="1" presStyleCnt="15"/>
      <dgm:spPr/>
      <dgm:t>
        <a:bodyPr/>
        <a:lstStyle/>
        <a:p>
          <a:endParaRPr lang="ru-RU"/>
        </a:p>
      </dgm:t>
    </dgm:pt>
    <dgm:pt modelId="{6AA3E3A3-332F-40D4-8E94-686B8E519143}" type="pres">
      <dgm:prSet presAssocID="{35654177-DCC8-4910-9BA0-417275254BC7}" presName="childText" presStyleLbl="bgAcc1" presStyleIdx="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76BE71-9EA5-4AD1-AF49-3DE9614A8D28}" type="pres">
      <dgm:prSet presAssocID="{DAAF78DA-B785-4BDD-B5F6-4057A64B29B1}" presName="Name13" presStyleLbl="parChTrans1D2" presStyleIdx="2" presStyleCnt="15"/>
      <dgm:spPr/>
      <dgm:t>
        <a:bodyPr/>
        <a:lstStyle/>
        <a:p>
          <a:endParaRPr lang="ru-RU"/>
        </a:p>
      </dgm:t>
    </dgm:pt>
    <dgm:pt modelId="{78DA2259-9C16-427E-9E71-953DC40E6757}" type="pres">
      <dgm:prSet presAssocID="{D484A749-322E-47EC-B20F-9A3614E8F66A}" presName="childText" presStyleLbl="bgAcc1" presStyleIdx="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E88B7-3166-4094-9951-5D7C9217E628}" type="pres">
      <dgm:prSet presAssocID="{940A249A-3ADD-45AB-84A4-2AAB06D059C4}" presName="root" presStyleCnt="0"/>
      <dgm:spPr/>
    </dgm:pt>
    <dgm:pt modelId="{6EB016AC-1E3F-4462-8037-D10BB4029CE8}" type="pres">
      <dgm:prSet presAssocID="{940A249A-3ADD-45AB-84A4-2AAB06D059C4}" presName="rootComposite" presStyleCnt="0"/>
      <dgm:spPr/>
    </dgm:pt>
    <dgm:pt modelId="{F1158318-8B09-4E4D-86B7-780ACE12E08C}" type="pres">
      <dgm:prSet presAssocID="{940A249A-3ADD-45AB-84A4-2AAB06D059C4}" presName="rootText" presStyleLbl="node1" presStyleIdx="1" presStyleCnt="5"/>
      <dgm:spPr/>
      <dgm:t>
        <a:bodyPr/>
        <a:lstStyle/>
        <a:p>
          <a:endParaRPr lang="ru-RU"/>
        </a:p>
      </dgm:t>
    </dgm:pt>
    <dgm:pt modelId="{5D4738DE-1C8F-4D21-A28B-2CE2237D40B1}" type="pres">
      <dgm:prSet presAssocID="{940A249A-3ADD-45AB-84A4-2AAB06D059C4}" presName="rootConnector" presStyleLbl="node1" presStyleIdx="1" presStyleCnt="5"/>
      <dgm:spPr/>
      <dgm:t>
        <a:bodyPr/>
        <a:lstStyle/>
        <a:p>
          <a:endParaRPr lang="ru-RU"/>
        </a:p>
      </dgm:t>
    </dgm:pt>
    <dgm:pt modelId="{1CEA2B15-C7C8-45D8-BA48-00D3BCB08924}" type="pres">
      <dgm:prSet presAssocID="{940A249A-3ADD-45AB-84A4-2AAB06D059C4}" presName="childShape" presStyleCnt="0"/>
      <dgm:spPr/>
    </dgm:pt>
    <dgm:pt modelId="{152DB26E-79E0-4737-A9A9-522DE1D1EC2B}" type="pres">
      <dgm:prSet presAssocID="{83C68229-30E7-4347-B9DC-FF31632B80E3}" presName="Name13" presStyleLbl="parChTrans1D2" presStyleIdx="3" presStyleCnt="15"/>
      <dgm:spPr/>
      <dgm:t>
        <a:bodyPr/>
        <a:lstStyle/>
        <a:p>
          <a:endParaRPr lang="ru-RU"/>
        </a:p>
      </dgm:t>
    </dgm:pt>
    <dgm:pt modelId="{706BA02B-23B5-427D-A837-2A5CB76EEA72}" type="pres">
      <dgm:prSet presAssocID="{188F9D80-0CF1-46E4-896E-F0D566FDD1C2}" presName="childText" presStyleLbl="bgAcc1" presStyleIdx="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48658-D3C3-463E-BB5E-B40528067299}" type="pres">
      <dgm:prSet presAssocID="{6A5FCDF7-4C9C-4FFB-BE9E-94DF48E682BD}" presName="Name13" presStyleLbl="parChTrans1D2" presStyleIdx="4" presStyleCnt="15"/>
      <dgm:spPr/>
      <dgm:t>
        <a:bodyPr/>
        <a:lstStyle/>
        <a:p>
          <a:endParaRPr lang="ru-RU"/>
        </a:p>
      </dgm:t>
    </dgm:pt>
    <dgm:pt modelId="{20189F4E-E6CE-42AA-8C7F-10DC2B6830A2}" type="pres">
      <dgm:prSet presAssocID="{A4B0CD70-B2CA-4251-B857-99BE353444E0}" presName="childText" presStyleLbl="bgAcc1" presStyleIdx="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E7481-E843-49DC-95EA-C5092246D166}" type="pres">
      <dgm:prSet presAssocID="{D15ABFE6-93D2-4714-8B87-57BCF16A14BE}" presName="Name13" presStyleLbl="parChTrans1D2" presStyleIdx="5" presStyleCnt="15"/>
      <dgm:spPr/>
      <dgm:t>
        <a:bodyPr/>
        <a:lstStyle/>
        <a:p>
          <a:endParaRPr lang="ru-RU"/>
        </a:p>
      </dgm:t>
    </dgm:pt>
    <dgm:pt modelId="{C629960E-9844-43CD-B602-513B361D2777}" type="pres">
      <dgm:prSet presAssocID="{56DB4441-B254-4066-A65C-A2C5BB7AB327}" presName="childText" presStyleLbl="bgAcc1" presStyleIdx="5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A85FD-13D4-4B80-A615-3519E6701EE9}" type="pres">
      <dgm:prSet presAssocID="{81C1A2A8-5CB2-40ED-AA42-986BC902B7FD}" presName="root" presStyleCnt="0"/>
      <dgm:spPr/>
    </dgm:pt>
    <dgm:pt modelId="{0B80D5D4-DD8C-43EF-B086-4A20094B9954}" type="pres">
      <dgm:prSet presAssocID="{81C1A2A8-5CB2-40ED-AA42-986BC902B7FD}" presName="rootComposite" presStyleCnt="0"/>
      <dgm:spPr/>
    </dgm:pt>
    <dgm:pt modelId="{BE53DC89-582B-4CFC-9383-F2EBE4CBFD3A}" type="pres">
      <dgm:prSet presAssocID="{81C1A2A8-5CB2-40ED-AA42-986BC902B7FD}" presName="rootText" presStyleLbl="node1" presStyleIdx="2" presStyleCnt="5"/>
      <dgm:spPr/>
      <dgm:t>
        <a:bodyPr/>
        <a:lstStyle/>
        <a:p>
          <a:endParaRPr lang="ru-RU"/>
        </a:p>
      </dgm:t>
    </dgm:pt>
    <dgm:pt modelId="{7F2B2157-B5FD-46FF-9254-52DCDA032FCA}" type="pres">
      <dgm:prSet presAssocID="{81C1A2A8-5CB2-40ED-AA42-986BC902B7FD}" presName="rootConnector" presStyleLbl="node1" presStyleIdx="2" presStyleCnt="5"/>
      <dgm:spPr/>
      <dgm:t>
        <a:bodyPr/>
        <a:lstStyle/>
        <a:p>
          <a:endParaRPr lang="ru-RU"/>
        </a:p>
      </dgm:t>
    </dgm:pt>
    <dgm:pt modelId="{A09609B1-5C7B-4207-AE05-9EEC640D5D6F}" type="pres">
      <dgm:prSet presAssocID="{81C1A2A8-5CB2-40ED-AA42-986BC902B7FD}" presName="childShape" presStyleCnt="0"/>
      <dgm:spPr/>
    </dgm:pt>
    <dgm:pt modelId="{0E444BBB-C81A-46E1-93BF-36F4066166DC}" type="pres">
      <dgm:prSet presAssocID="{7CABACAA-162B-4097-8DC6-EC303377D233}" presName="Name13" presStyleLbl="parChTrans1D2" presStyleIdx="6" presStyleCnt="15"/>
      <dgm:spPr/>
      <dgm:t>
        <a:bodyPr/>
        <a:lstStyle/>
        <a:p>
          <a:endParaRPr lang="ru-RU"/>
        </a:p>
      </dgm:t>
    </dgm:pt>
    <dgm:pt modelId="{FC8C1C3B-37E2-48D3-8FC2-7F799DEF21ED}" type="pres">
      <dgm:prSet presAssocID="{FBE4165F-5145-4947-93D5-0D986F16C041}" presName="childText" presStyleLbl="bgAcc1" presStyleIdx="6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FB0FD-D944-4075-9C34-0A22A3376E60}" type="pres">
      <dgm:prSet presAssocID="{D58CA21B-88FC-4684-8420-AD257BDE3177}" presName="Name13" presStyleLbl="parChTrans1D2" presStyleIdx="7" presStyleCnt="15"/>
      <dgm:spPr/>
      <dgm:t>
        <a:bodyPr/>
        <a:lstStyle/>
        <a:p>
          <a:endParaRPr lang="ru-RU"/>
        </a:p>
      </dgm:t>
    </dgm:pt>
    <dgm:pt modelId="{3094B32E-65EF-49CF-88AE-60007F3EC5EF}" type="pres">
      <dgm:prSet presAssocID="{EB4C0AD6-B68C-4DBD-BE7B-29797D69A0B5}" presName="childText" presStyleLbl="bgAcc1" presStyleIdx="7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F769C-3156-4976-B505-57ABEE117A78}" type="pres">
      <dgm:prSet presAssocID="{76DCD5C6-0F90-4A0F-85BE-0CF0359708EB}" presName="Name13" presStyleLbl="parChTrans1D2" presStyleIdx="8" presStyleCnt="15"/>
      <dgm:spPr/>
      <dgm:t>
        <a:bodyPr/>
        <a:lstStyle/>
        <a:p>
          <a:endParaRPr lang="ru-RU"/>
        </a:p>
      </dgm:t>
    </dgm:pt>
    <dgm:pt modelId="{54000397-CBCC-42CF-8C7C-E9312CD34877}" type="pres">
      <dgm:prSet presAssocID="{CD0FA8C8-E272-45B9-9AE2-D4BA6673ABEA}" presName="childText" presStyleLbl="bgAcc1" presStyleIdx="8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8D3121-CE94-4512-903D-1397CC198476}" type="pres">
      <dgm:prSet presAssocID="{2F9CF281-DDF1-4D3B-B31E-92A7D59CEAEA}" presName="root" presStyleCnt="0"/>
      <dgm:spPr/>
    </dgm:pt>
    <dgm:pt modelId="{3B78ADDC-C90B-4A8A-A29C-EB2905C1B793}" type="pres">
      <dgm:prSet presAssocID="{2F9CF281-DDF1-4D3B-B31E-92A7D59CEAEA}" presName="rootComposite" presStyleCnt="0"/>
      <dgm:spPr/>
    </dgm:pt>
    <dgm:pt modelId="{895D4B7D-2DA2-4036-A7BC-A523247325B7}" type="pres">
      <dgm:prSet presAssocID="{2F9CF281-DDF1-4D3B-B31E-92A7D59CEAEA}" presName="rootText" presStyleLbl="node1" presStyleIdx="3" presStyleCnt="5"/>
      <dgm:spPr/>
      <dgm:t>
        <a:bodyPr/>
        <a:lstStyle/>
        <a:p>
          <a:endParaRPr lang="ru-RU"/>
        </a:p>
      </dgm:t>
    </dgm:pt>
    <dgm:pt modelId="{DB75F666-F98B-4990-A0E0-FF03D0803156}" type="pres">
      <dgm:prSet presAssocID="{2F9CF281-DDF1-4D3B-B31E-92A7D59CEAEA}" presName="rootConnector" presStyleLbl="node1" presStyleIdx="3" presStyleCnt="5"/>
      <dgm:spPr/>
      <dgm:t>
        <a:bodyPr/>
        <a:lstStyle/>
        <a:p>
          <a:endParaRPr lang="ru-RU"/>
        </a:p>
      </dgm:t>
    </dgm:pt>
    <dgm:pt modelId="{3E1D86B1-4A88-4732-A0CF-08EF042812EC}" type="pres">
      <dgm:prSet presAssocID="{2F9CF281-DDF1-4D3B-B31E-92A7D59CEAEA}" presName="childShape" presStyleCnt="0"/>
      <dgm:spPr/>
    </dgm:pt>
    <dgm:pt modelId="{CF0C1A6F-6C96-484D-BE87-5B765C6879BD}" type="pres">
      <dgm:prSet presAssocID="{3C490662-08C0-40FD-BC25-BC429511A63C}" presName="Name13" presStyleLbl="parChTrans1D2" presStyleIdx="9" presStyleCnt="15"/>
      <dgm:spPr/>
      <dgm:t>
        <a:bodyPr/>
        <a:lstStyle/>
        <a:p>
          <a:endParaRPr lang="ru-RU"/>
        </a:p>
      </dgm:t>
    </dgm:pt>
    <dgm:pt modelId="{0171A522-076D-4AA4-A6B1-C2A9893121F9}" type="pres">
      <dgm:prSet presAssocID="{2E0B8AAC-C33E-415A-B130-3D17D8A62500}" presName="childText" presStyleLbl="bgAcc1" presStyleIdx="9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0251F-2D1C-4D1C-A909-ED8E434E1413}" type="pres">
      <dgm:prSet presAssocID="{A869DA5D-3368-4A74-8B90-993765129299}" presName="Name13" presStyleLbl="parChTrans1D2" presStyleIdx="10" presStyleCnt="15"/>
      <dgm:spPr/>
      <dgm:t>
        <a:bodyPr/>
        <a:lstStyle/>
        <a:p>
          <a:endParaRPr lang="ru-RU"/>
        </a:p>
      </dgm:t>
    </dgm:pt>
    <dgm:pt modelId="{E4A252FF-1D66-43C5-B989-AEB3B6F71BCC}" type="pres">
      <dgm:prSet presAssocID="{F901AE2D-8331-4458-BB50-1C798C1D3C56}" presName="childText" presStyleLbl="bgAcc1" presStyleIdx="1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035667-7E7F-479A-BABD-F060909E43EF}" type="pres">
      <dgm:prSet presAssocID="{02E10C95-3756-48A3-B7E5-331591012E78}" presName="Name13" presStyleLbl="parChTrans1D2" presStyleIdx="11" presStyleCnt="15"/>
      <dgm:spPr/>
      <dgm:t>
        <a:bodyPr/>
        <a:lstStyle/>
        <a:p>
          <a:endParaRPr lang="ru-RU"/>
        </a:p>
      </dgm:t>
    </dgm:pt>
    <dgm:pt modelId="{F0A5A600-9DB1-4550-BEE9-D1A0069CEB4C}" type="pres">
      <dgm:prSet presAssocID="{D2101ADC-4074-4C3D-BEC3-F6D4CAC30707}" presName="childText" presStyleLbl="bgAcc1" presStyleIdx="1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F4C3B-8747-438B-8BFC-3836B9F8699B}" type="pres">
      <dgm:prSet presAssocID="{9F3099DC-16F3-4B52-BB6C-B5730A485130}" presName="root" presStyleCnt="0"/>
      <dgm:spPr/>
    </dgm:pt>
    <dgm:pt modelId="{7D299264-FD52-4CAB-A5A1-C80957472C07}" type="pres">
      <dgm:prSet presAssocID="{9F3099DC-16F3-4B52-BB6C-B5730A485130}" presName="rootComposite" presStyleCnt="0"/>
      <dgm:spPr/>
    </dgm:pt>
    <dgm:pt modelId="{B5C39EBE-3F8D-423A-AB4A-0136295F1C56}" type="pres">
      <dgm:prSet presAssocID="{9F3099DC-16F3-4B52-BB6C-B5730A485130}" presName="rootText" presStyleLbl="node1" presStyleIdx="4" presStyleCnt="5"/>
      <dgm:spPr/>
      <dgm:t>
        <a:bodyPr/>
        <a:lstStyle/>
        <a:p>
          <a:endParaRPr lang="ru-RU"/>
        </a:p>
      </dgm:t>
    </dgm:pt>
    <dgm:pt modelId="{AD0BFCD7-0A1E-4453-9012-8B7BF46C3EF9}" type="pres">
      <dgm:prSet presAssocID="{9F3099DC-16F3-4B52-BB6C-B5730A485130}" presName="rootConnector" presStyleLbl="node1" presStyleIdx="4" presStyleCnt="5"/>
      <dgm:spPr/>
      <dgm:t>
        <a:bodyPr/>
        <a:lstStyle/>
        <a:p>
          <a:endParaRPr lang="ru-RU"/>
        </a:p>
      </dgm:t>
    </dgm:pt>
    <dgm:pt modelId="{A4EFE628-0505-47D4-8BA7-560F09B5999F}" type="pres">
      <dgm:prSet presAssocID="{9F3099DC-16F3-4B52-BB6C-B5730A485130}" presName="childShape" presStyleCnt="0"/>
      <dgm:spPr/>
    </dgm:pt>
    <dgm:pt modelId="{9E41421D-4C68-4975-B262-EBD5C72A06B6}" type="pres">
      <dgm:prSet presAssocID="{FD6D0D34-A969-4CBD-A5CF-13D8F572206F}" presName="Name13" presStyleLbl="parChTrans1D2" presStyleIdx="12" presStyleCnt="15"/>
      <dgm:spPr/>
      <dgm:t>
        <a:bodyPr/>
        <a:lstStyle/>
        <a:p>
          <a:endParaRPr lang="ru-RU"/>
        </a:p>
      </dgm:t>
    </dgm:pt>
    <dgm:pt modelId="{A825331D-4504-47FD-9BED-BB136309725B}" type="pres">
      <dgm:prSet presAssocID="{9D47C7E3-729F-4E5D-ABB9-2E568FD48349}" presName="childText" presStyleLbl="bgAcc1" presStyleIdx="1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E3969-D40F-41C4-A62C-7BEA51B14434}" type="pres">
      <dgm:prSet presAssocID="{CA7BCCE2-24E2-402D-9650-27F406B182AB}" presName="Name13" presStyleLbl="parChTrans1D2" presStyleIdx="13" presStyleCnt="15"/>
      <dgm:spPr/>
      <dgm:t>
        <a:bodyPr/>
        <a:lstStyle/>
        <a:p>
          <a:endParaRPr lang="ru-RU"/>
        </a:p>
      </dgm:t>
    </dgm:pt>
    <dgm:pt modelId="{E2780E65-A1A8-40A3-AE23-3AADE73D85B9}" type="pres">
      <dgm:prSet presAssocID="{DD87A0CA-FFD9-453D-ADC4-300A9DE6CE26}" presName="childText" presStyleLbl="bgAcc1" presStyleIdx="1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324BA-2627-41A9-B3ED-903A253F3F75}" type="pres">
      <dgm:prSet presAssocID="{0BDDC3CC-ECDF-4A6D-A42B-45C53B9AFA9C}" presName="Name13" presStyleLbl="parChTrans1D2" presStyleIdx="14" presStyleCnt="15"/>
      <dgm:spPr/>
      <dgm:t>
        <a:bodyPr/>
        <a:lstStyle/>
        <a:p>
          <a:endParaRPr lang="ru-RU"/>
        </a:p>
      </dgm:t>
    </dgm:pt>
    <dgm:pt modelId="{0BDD21FE-285A-4469-A66D-5F9E98DDDD12}" type="pres">
      <dgm:prSet presAssocID="{BB6B208B-5938-49AD-A934-5B80EB0AC065}" presName="childText" presStyleLbl="bgAcc1" presStyleIdx="1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2A79DE-D553-4DCB-8C35-44C5B25A3A0E}" type="presOf" srcId="{FD6D0D34-A969-4CBD-A5CF-13D8F572206F}" destId="{9E41421D-4C68-4975-B262-EBD5C72A06B6}" srcOrd="0" destOrd="0" presId="urn:microsoft.com/office/officeart/2005/8/layout/hierarchy3"/>
    <dgm:cxn modelId="{740B2161-CE61-4106-AD08-28C26FA06850}" srcId="{940A249A-3ADD-45AB-84A4-2AAB06D059C4}" destId="{A4B0CD70-B2CA-4251-B857-99BE353444E0}" srcOrd="1" destOrd="0" parTransId="{6A5FCDF7-4C9C-4FFB-BE9E-94DF48E682BD}" sibTransId="{31C8E961-8AA3-410B-AC15-FD4648A04D2A}"/>
    <dgm:cxn modelId="{46257313-6525-44D3-8653-3D17C5F0CF27}" type="presOf" srcId="{D58CA21B-88FC-4684-8420-AD257BDE3177}" destId="{28CFB0FD-D944-4075-9C34-0A22A3376E60}" srcOrd="0" destOrd="0" presId="urn:microsoft.com/office/officeart/2005/8/layout/hierarchy3"/>
    <dgm:cxn modelId="{6C510ADE-EAD4-4A3B-B57B-6140B1071BC9}" type="presOf" srcId="{BCA6A670-DC9C-4363-9C81-A5714B438CEC}" destId="{B13B223F-5AA7-4921-9556-B58578C3FCC2}" srcOrd="0" destOrd="0" presId="urn:microsoft.com/office/officeart/2005/8/layout/hierarchy3"/>
    <dgm:cxn modelId="{75120312-009D-4CA5-BF47-61E623C3A331}" srcId="{2F9CF281-DDF1-4D3B-B31E-92A7D59CEAEA}" destId="{2E0B8AAC-C33E-415A-B130-3D17D8A62500}" srcOrd="0" destOrd="0" parTransId="{3C490662-08C0-40FD-BC25-BC429511A63C}" sibTransId="{A5A4111F-FF04-4AC6-9164-A084631BEFA1}"/>
    <dgm:cxn modelId="{19C70C37-EF1B-41D2-B72B-3952BF6CA8C0}" type="presOf" srcId="{A869DA5D-3368-4A74-8B90-993765129299}" destId="{1F70251F-2D1C-4D1C-A909-ED8E434E1413}" srcOrd="0" destOrd="0" presId="urn:microsoft.com/office/officeart/2005/8/layout/hierarchy3"/>
    <dgm:cxn modelId="{415540F1-0970-441B-B7C5-C91B83F17A88}" type="presOf" srcId="{2F9CF281-DDF1-4D3B-B31E-92A7D59CEAEA}" destId="{DB75F666-F98B-4990-A0E0-FF03D0803156}" srcOrd="1" destOrd="0" presId="urn:microsoft.com/office/officeart/2005/8/layout/hierarchy3"/>
    <dgm:cxn modelId="{A7C09B0B-16FC-4801-B8F4-3C26A6EFE4B4}" srcId="{BCA6A670-DC9C-4363-9C81-A5714B438CEC}" destId="{940A249A-3ADD-45AB-84A4-2AAB06D059C4}" srcOrd="1" destOrd="0" parTransId="{CE604C05-8C20-49D4-9F10-DEE0D2701E6D}" sibTransId="{E6554834-13A3-47DA-84D4-34ECA5388343}"/>
    <dgm:cxn modelId="{0214F16C-1072-4720-BF5E-442BE2F5914B}" type="presOf" srcId="{2E0B8AAC-C33E-415A-B130-3D17D8A62500}" destId="{0171A522-076D-4AA4-A6B1-C2A9893121F9}" srcOrd="0" destOrd="0" presId="urn:microsoft.com/office/officeart/2005/8/layout/hierarchy3"/>
    <dgm:cxn modelId="{13F358AD-19CD-4256-9EE3-670F8EE21C09}" type="presOf" srcId="{02E10C95-3756-48A3-B7E5-331591012E78}" destId="{1C035667-7E7F-479A-BABD-F060909E43EF}" srcOrd="0" destOrd="0" presId="urn:microsoft.com/office/officeart/2005/8/layout/hierarchy3"/>
    <dgm:cxn modelId="{82BE037D-5E9C-403B-ACA1-6948BA54726B}" type="presOf" srcId="{EB4C0AD6-B68C-4DBD-BE7B-29797D69A0B5}" destId="{3094B32E-65EF-49CF-88AE-60007F3EC5EF}" srcOrd="0" destOrd="0" presId="urn:microsoft.com/office/officeart/2005/8/layout/hierarchy3"/>
    <dgm:cxn modelId="{2B2823DA-264A-402B-9BF7-CD0110D59E77}" srcId="{81C1A2A8-5CB2-40ED-AA42-986BC902B7FD}" destId="{EB4C0AD6-B68C-4DBD-BE7B-29797D69A0B5}" srcOrd="1" destOrd="0" parTransId="{D58CA21B-88FC-4684-8420-AD257BDE3177}" sibTransId="{0B9160F0-6D82-4481-967F-33F4338F1CD7}"/>
    <dgm:cxn modelId="{15A7DEA0-B4F5-4C13-8343-8248E0300FF7}" srcId="{FBB455AD-6CED-4545-89E0-6B350D500EE1}" destId="{35654177-DCC8-4910-9BA0-417275254BC7}" srcOrd="1" destOrd="0" parTransId="{D49F5CBF-A37C-4A95-9911-4E97799BD2B1}" sibTransId="{84E3A3B1-32D8-4F00-8E17-DEC693AB87A5}"/>
    <dgm:cxn modelId="{D61491BC-69D3-4900-BBCB-954B0D791A47}" type="presOf" srcId="{9F3099DC-16F3-4B52-BB6C-B5730A485130}" destId="{B5C39EBE-3F8D-423A-AB4A-0136295F1C56}" srcOrd="0" destOrd="0" presId="urn:microsoft.com/office/officeart/2005/8/layout/hierarchy3"/>
    <dgm:cxn modelId="{593622B4-A364-48CE-9887-21C6F2875904}" type="presOf" srcId="{BB6B208B-5938-49AD-A934-5B80EB0AC065}" destId="{0BDD21FE-285A-4469-A66D-5F9E98DDDD12}" srcOrd="0" destOrd="0" presId="urn:microsoft.com/office/officeart/2005/8/layout/hierarchy3"/>
    <dgm:cxn modelId="{44995E62-EEF4-4ADA-A163-C2CD75D4EF4B}" type="presOf" srcId="{56DB4441-B254-4066-A65C-A2C5BB7AB327}" destId="{C629960E-9844-43CD-B602-513B361D2777}" srcOrd="0" destOrd="0" presId="urn:microsoft.com/office/officeart/2005/8/layout/hierarchy3"/>
    <dgm:cxn modelId="{2DC6F9D5-E66A-4CA5-B823-243D9FAAFEF1}" type="presOf" srcId="{83C68229-30E7-4347-B9DC-FF31632B80E3}" destId="{152DB26E-79E0-4737-A9A9-522DE1D1EC2B}" srcOrd="0" destOrd="0" presId="urn:microsoft.com/office/officeart/2005/8/layout/hierarchy3"/>
    <dgm:cxn modelId="{FE5D1861-B1E4-4E0D-9E8B-FB4624D46344}" type="presOf" srcId="{CD0FA8C8-E272-45B9-9AE2-D4BA6673ABEA}" destId="{54000397-CBCC-42CF-8C7C-E9312CD34877}" srcOrd="0" destOrd="0" presId="urn:microsoft.com/office/officeart/2005/8/layout/hierarchy3"/>
    <dgm:cxn modelId="{F94B2FCD-7BAB-4B5D-AECE-E21AE8C90AE7}" type="presOf" srcId="{8F3C7EFD-372A-4BCB-869E-CD77466BCACF}" destId="{7C4E53CF-77CC-4473-BE6C-ACD9F5C9D0E2}" srcOrd="0" destOrd="0" presId="urn:microsoft.com/office/officeart/2005/8/layout/hierarchy3"/>
    <dgm:cxn modelId="{0486E683-0EFD-4881-9C6D-C0E83A830A04}" type="presOf" srcId="{2F9CF281-DDF1-4D3B-B31E-92A7D59CEAEA}" destId="{895D4B7D-2DA2-4036-A7BC-A523247325B7}" srcOrd="0" destOrd="0" presId="urn:microsoft.com/office/officeart/2005/8/layout/hierarchy3"/>
    <dgm:cxn modelId="{56E0BC44-CFB3-4A22-991C-AD8276D2349F}" type="presOf" srcId="{DAAF78DA-B785-4BDD-B5F6-4057A64B29B1}" destId="{9A76BE71-9EA5-4AD1-AF49-3DE9614A8D28}" srcOrd="0" destOrd="0" presId="urn:microsoft.com/office/officeart/2005/8/layout/hierarchy3"/>
    <dgm:cxn modelId="{B0127F0F-9A8B-4924-8E4E-DC5C10386FC0}" srcId="{FBB455AD-6CED-4545-89E0-6B350D500EE1}" destId="{D484A749-322E-47EC-B20F-9A3614E8F66A}" srcOrd="2" destOrd="0" parTransId="{DAAF78DA-B785-4BDD-B5F6-4057A64B29B1}" sibTransId="{0119D2BF-BCC4-4719-AC15-228202A27303}"/>
    <dgm:cxn modelId="{4F437228-7CC6-4028-95B3-9C7C2E777B41}" type="presOf" srcId="{7CABACAA-162B-4097-8DC6-EC303377D233}" destId="{0E444BBB-C81A-46E1-93BF-36F4066166DC}" srcOrd="0" destOrd="0" presId="urn:microsoft.com/office/officeart/2005/8/layout/hierarchy3"/>
    <dgm:cxn modelId="{B32919FF-3EFB-42DB-BABB-1EEF684C48BF}" type="presOf" srcId="{35654177-DCC8-4910-9BA0-417275254BC7}" destId="{6AA3E3A3-332F-40D4-8E94-686B8E519143}" srcOrd="0" destOrd="0" presId="urn:microsoft.com/office/officeart/2005/8/layout/hierarchy3"/>
    <dgm:cxn modelId="{C1BC56F3-B1AF-4688-A58D-17AF64D7FFC6}" type="presOf" srcId="{D15ABFE6-93D2-4714-8B87-57BCF16A14BE}" destId="{780E7481-E843-49DC-95EA-C5092246D166}" srcOrd="0" destOrd="0" presId="urn:microsoft.com/office/officeart/2005/8/layout/hierarchy3"/>
    <dgm:cxn modelId="{C3F2C551-6640-4C5F-BFD7-C2B78E2A2B91}" srcId="{940A249A-3ADD-45AB-84A4-2AAB06D059C4}" destId="{188F9D80-0CF1-46E4-896E-F0D566FDD1C2}" srcOrd="0" destOrd="0" parTransId="{83C68229-30E7-4347-B9DC-FF31632B80E3}" sibTransId="{4BCDB36B-91B5-4B7E-9D6D-AA036507972B}"/>
    <dgm:cxn modelId="{03A63A76-421A-4C1E-A567-21C332710A11}" type="presOf" srcId="{81C1A2A8-5CB2-40ED-AA42-986BC902B7FD}" destId="{BE53DC89-582B-4CFC-9383-F2EBE4CBFD3A}" srcOrd="0" destOrd="0" presId="urn:microsoft.com/office/officeart/2005/8/layout/hierarchy3"/>
    <dgm:cxn modelId="{728CA7EF-23D0-493F-982C-1FCFB5F7992C}" srcId="{9F3099DC-16F3-4B52-BB6C-B5730A485130}" destId="{BB6B208B-5938-49AD-A934-5B80EB0AC065}" srcOrd="2" destOrd="0" parTransId="{0BDDC3CC-ECDF-4A6D-A42B-45C53B9AFA9C}" sibTransId="{4E2DAE73-D0EF-49BA-AB43-10A47B3573F4}"/>
    <dgm:cxn modelId="{EE5A43B4-EF0B-450B-9167-F63998EC2671}" srcId="{BCA6A670-DC9C-4363-9C81-A5714B438CEC}" destId="{FBB455AD-6CED-4545-89E0-6B350D500EE1}" srcOrd="0" destOrd="0" parTransId="{7202236C-72D0-4383-BE5B-EA0B62695603}" sibTransId="{00070594-78AD-4C65-AF3E-C841612597FD}"/>
    <dgm:cxn modelId="{2B99C9FA-3999-46C0-8A09-723BB87A92F0}" type="presOf" srcId="{FBB455AD-6CED-4545-89E0-6B350D500EE1}" destId="{BE9C00F7-C528-4C90-8594-A57C7C4E6C74}" srcOrd="0" destOrd="0" presId="urn:microsoft.com/office/officeart/2005/8/layout/hierarchy3"/>
    <dgm:cxn modelId="{4F0603CC-A6D9-46F6-817D-BAB9E0582E7B}" srcId="{81C1A2A8-5CB2-40ED-AA42-986BC902B7FD}" destId="{FBE4165F-5145-4947-93D5-0D986F16C041}" srcOrd="0" destOrd="0" parTransId="{7CABACAA-162B-4097-8DC6-EC303377D233}" sibTransId="{270CB361-A388-4426-A925-47855D1C2841}"/>
    <dgm:cxn modelId="{5E10ADDD-EB2A-4248-BDB0-21D7DA2C75F1}" type="presOf" srcId="{3C490662-08C0-40FD-BC25-BC429511A63C}" destId="{CF0C1A6F-6C96-484D-BE87-5B765C6879BD}" srcOrd="0" destOrd="0" presId="urn:microsoft.com/office/officeart/2005/8/layout/hierarchy3"/>
    <dgm:cxn modelId="{AB2A0CA2-BDC7-4E40-ADF5-F9888B1BE9FB}" type="presOf" srcId="{A4B0CD70-B2CA-4251-B857-99BE353444E0}" destId="{20189F4E-E6CE-42AA-8C7F-10DC2B6830A2}" srcOrd="0" destOrd="0" presId="urn:microsoft.com/office/officeart/2005/8/layout/hierarchy3"/>
    <dgm:cxn modelId="{B136C1FD-63AB-4BF6-920E-73F8E8E435D1}" srcId="{9F3099DC-16F3-4B52-BB6C-B5730A485130}" destId="{9D47C7E3-729F-4E5D-ABB9-2E568FD48349}" srcOrd="0" destOrd="0" parTransId="{FD6D0D34-A969-4CBD-A5CF-13D8F572206F}" sibTransId="{FED3CCDB-07BD-4547-AD2B-810F31D462B3}"/>
    <dgm:cxn modelId="{8D6E32DF-6D81-4FE5-9955-2F6A241F6060}" srcId="{940A249A-3ADD-45AB-84A4-2AAB06D059C4}" destId="{56DB4441-B254-4066-A65C-A2C5BB7AB327}" srcOrd="2" destOrd="0" parTransId="{D15ABFE6-93D2-4714-8B87-57BCF16A14BE}" sibTransId="{968280D2-D0B9-4A43-8F18-BA04F4F2D078}"/>
    <dgm:cxn modelId="{3D2ACA90-5E27-4B11-9BB7-9C2B91264206}" type="presOf" srcId="{0BDDC3CC-ECDF-4A6D-A42B-45C53B9AFA9C}" destId="{768324BA-2627-41A9-B3ED-903A253F3F75}" srcOrd="0" destOrd="0" presId="urn:microsoft.com/office/officeart/2005/8/layout/hierarchy3"/>
    <dgm:cxn modelId="{ADBB7EAD-3311-45F0-B188-BE0483DDD8E9}" srcId="{2F9CF281-DDF1-4D3B-B31E-92A7D59CEAEA}" destId="{F901AE2D-8331-4458-BB50-1C798C1D3C56}" srcOrd="1" destOrd="0" parTransId="{A869DA5D-3368-4A74-8B90-993765129299}" sibTransId="{1B7148B9-E0F5-4DBC-BDEC-B33270BCFDC7}"/>
    <dgm:cxn modelId="{85A9300E-DD68-42C1-BECD-657CEC52E8C9}" type="presOf" srcId="{FBB455AD-6CED-4545-89E0-6B350D500EE1}" destId="{86DEA767-30A1-4C1A-8F1F-669F43015393}" srcOrd="1" destOrd="0" presId="urn:microsoft.com/office/officeart/2005/8/layout/hierarchy3"/>
    <dgm:cxn modelId="{423DB5D1-C7D8-4A6C-BBB7-CC852B96C441}" type="presOf" srcId="{D49F5CBF-A37C-4A95-9911-4E97799BD2B1}" destId="{9EBA5258-75C4-4647-B698-B35FF9C6EA26}" srcOrd="0" destOrd="0" presId="urn:microsoft.com/office/officeart/2005/8/layout/hierarchy3"/>
    <dgm:cxn modelId="{999A44AF-ED28-49D9-9D3E-8E4ABCBD126A}" type="presOf" srcId="{76DCD5C6-0F90-4A0F-85BE-0CF0359708EB}" destId="{612F769C-3156-4976-B505-57ABEE117A78}" srcOrd="0" destOrd="0" presId="urn:microsoft.com/office/officeart/2005/8/layout/hierarchy3"/>
    <dgm:cxn modelId="{24CCF977-A984-413C-B04B-BC6C28D2568C}" type="presOf" srcId="{9F3099DC-16F3-4B52-BB6C-B5730A485130}" destId="{AD0BFCD7-0A1E-4453-9012-8B7BF46C3EF9}" srcOrd="1" destOrd="0" presId="urn:microsoft.com/office/officeart/2005/8/layout/hierarchy3"/>
    <dgm:cxn modelId="{45D0881C-0347-4540-89F9-886798BC546E}" srcId="{2F9CF281-DDF1-4D3B-B31E-92A7D59CEAEA}" destId="{D2101ADC-4074-4C3D-BEC3-F6D4CAC30707}" srcOrd="2" destOrd="0" parTransId="{02E10C95-3756-48A3-B7E5-331591012E78}" sibTransId="{2E9D12FF-6636-4411-97E1-85D1ABF82DFC}"/>
    <dgm:cxn modelId="{3561DB21-EAB1-42A6-ACE3-36CB5FF0A4BE}" type="presOf" srcId="{F901AE2D-8331-4458-BB50-1C798C1D3C56}" destId="{E4A252FF-1D66-43C5-B989-AEB3B6F71BCC}" srcOrd="0" destOrd="0" presId="urn:microsoft.com/office/officeart/2005/8/layout/hierarchy3"/>
    <dgm:cxn modelId="{52B12196-2E61-41B5-A209-C7597EA5DAC6}" srcId="{BCA6A670-DC9C-4363-9C81-A5714B438CEC}" destId="{9F3099DC-16F3-4B52-BB6C-B5730A485130}" srcOrd="4" destOrd="0" parTransId="{759F11DA-D710-432D-BB43-DE0C4600A933}" sibTransId="{B15FC0D1-7243-40D7-89A2-BC436A2494D9}"/>
    <dgm:cxn modelId="{5B4E5694-B8C5-4AA1-8FD2-747609251E24}" type="presOf" srcId="{DD87A0CA-FFD9-453D-ADC4-300A9DE6CE26}" destId="{E2780E65-A1A8-40A3-AE23-3AADE73D85B9}" srcOrd="0" destOrd="0" presId="urn:microsoft.com/office/officeart/2005/8/layout/hierarchy3"/>
    <dgm:cxn modelId="{905AE970-2184-45FB-BBF3-D09696CC542F}" type="presOf" srcId="{6A5FCDF7-4C9C-4FFB-BE9E-94DF48E682BD}" destId="{21448658-D3C3-463E-BB5E-B40528067299}" srcOrd="0" destOrd="0" presId="urn:microsoft.com/office/officeart/2005/8/layout/hierarchy3"/>
    <dgm:cxn modelId="{6E824560-5A9D-4EB9-A0D6-93AF03CFBE88}" srcId="{FBB455AD-6CED-4545-89E0-6B350D500EE1}" destId="{8F3C7EFD-372A-4BCB-869E-CD77466BCACF}" srcOrd="0" destOrd="0" parTransId="{92FBB307-D611-4D52-9263-F32AF75769A9}" sibTransId="{B34A41B7-DE3D-4D23-930F-1C226A7373E6}"/>
    <dgm:cxn modelId="{546DB8E0-C4F4-4582-8F8F-664FD0B24598}" type="presOf" srcId="{92FBB307-D611-4D52-9263-F32AF75769A9}" destId="{290265A7-A62C-4D4D-9890-07E353B22C5E}" srcOrd="0" destOrd="0" presId="urn:microsoft.com/office/officeart/2005/8/layout/hierarchy3"/>
    <dgm:cxn modelId="{6079A911-DDA0-4811-9021-F9783789E1A1}" type="presOf" srcId="{D484A749-322E-47EC-B20F-9A3614E8F66A}" destId="{78DA2259-9C16-427E-9E71-953DC40E6757}" srcOrd="0" destOrd="0" presId="urn:microsoft.com/office/officeart/2005/8/layout/hierarchy3"/>
    <dgm:cxn modelId="{9DAAA637-CAB5-4ECE-B8D3-CC9B59239E2E}" srcId="{BCA6A670-DC9C-4363-9C81-A5714B438CEC}" destId="{81C1A2A8-5CB2-40ED-AA42-986BC902B7FD}" srcOrd="2" destOrd="0" parTransId="{F0CC44F4-6ACC-4C48-938F-D2BF5EC8D6F6}" sibTransId="{0C4D2153-6C22-4702-A49B-676ECD2CD52C}"/>
    <dgm:cxn modelId="{0A0C7640-3691-41B8-87F8-316220AC862B}" srcId="{9F3099DC-16F3-4B52-BB6C-B5730A485130}" destId="{DD87A0CA-FFD9-453D-ADC4-300A9DE6CE26}" srcOrd="1" destOrd="0" parTransId="{CA7BCCE2-24E2-402D-9650-27F406B182AB}" sibTransId="{5444E603-B41D-4085-B7DF-3C285F74A2A9}"/>
    <dgm:cxn modelId="{FB48FAB6-060D-4209-9ED1-109F8D587D30}" srcId="{81C1A2A8-5CB2-40ED-AA42-986BC902B7FD}" destId="{CD0FA8C8-E272-45B9-9AE2-D4BA6673ABEA}" srcOrd="2" destOrd="0" parTransId="{76DCD5C6-0F90-4A0F-85BE-0CF0359708EB}" sibTransId="{3465D853-D919-4101-8804-125B0C3A2A27}"/>
    <dgm:cxn modelId="{FDF38725-8097-4850-BD61-2C4840499FCA}" type="presOf" srcId="{D2101ADC-4074-4C3D-BEC3-F6D4CAC30707}" destId="{F0A5A600-9DB1-4550-BEE9-D1A0069CEB4C}" srcOrd="0" destOrd="0" presId="urn:microsoft.com/office/officeart/2005/8/layout/hierarchy3"/>
    <dgm:cxn modelId="{46504BF4-A11F-4052-AD32-2BEA7DE51A4E}" type="presOf" srcId="{FBE4165F-5145-4947-93D5-0D986F16C041}" destId="{FC8C1C3B-37E2-48D3-8FC2-7F799DEF21ED}" srcOrd="0" destOrd="0" presId="urn:microsoft.com/office/officeart/2005/8/layout/hierarchy3"/>
    <dgm:cxn modelId="{3205C8EC-CF61-4EA4-A987-BEE32DF84D53}" type="presOf" srcId="{CA7BCCE2-24E2-402D-9650-27F406B182AB}" destId="{332E3969-D40F-41C4-A62C-7BEA51B14434}" srcOrd="0" destOrd="0" presId="urn:microsoft.com/office/officeart/2005/8/layout/hierarchy3"/>
    <dgm:cxn modelId="{D2B26C3F-272F-4749-B862-8F1AFE49AF3B}" type="presOf" srcId="{81C1A2A8-5CB2-40ED-AA42-986BC902B7FD}" destId="{7F2B2157-B5FD-46FF-9254-52DCDA032FCA}" srcOrd="1" destOrd="0" presId="urn:microsoft.com/office/officeart/2005/8/layout/hierarchy3"/>
    <dgm:cxn modelId="{93A8A5F6-D6BD-4034-AB33-C544BF788D9F}" type="presOf" srcId="{940A249A-3ADD-45AB-84A4-2AAB06D059C4}" destId="{5D4738DE-1C8F-4D21-A28B-2CE2237D40B1}" srcOrd="1" destOrd="0" presId="urn:microsoft.com/office/officeart/2005/8/layout/hierarchy3"/>
    <dgm:cxn modelId="{6BC60BBB-88E5-430C-AD99-5E4F4D66E91F}" type="presOf" srcId="{9D47C7E3-729F-4E5D-ABB9-2E568FD48349}" destId="{A825331D-4504-47FD-9BED-BB136309725B}" srcOrd="0" destOrd="0" presId="urn:microsoft.com/office/officeart/2005/8/layout/hierarchy3"/>
    <dgm:cxn modelId="{2AF2BF2E-5E6A-481D-B880-3AF1AE7D08FB}" srcId="{BCA6A670-DC9C-4363-9C81-A5714B438CEC}" destId="{2F9CF281-DDF1-4D3B-B31E-92A7D59CEAEA}" srcOrd="3" destOrd="0" parTransId="{E5DFFA88-66E9-4FBC-BFFB-5E103D722788}" sibTransId="{0DE6E46E-8584-41A9-87E6-4DB689401034}"/>
    <dgm:cxn modelId="{0F267C96-9EA9-4F61-B40A-693934431FD9}" type="presOf" srcId="{940A249A-3ADD-45AB-84A4-2AAB06D059C4}" destId="{F1158318-8B09-4E4D-86B7-780ACE12E08C}" srcOrd="0" destOrd="0" presId="urn:microsoft.com/office/officeart/2005/8/layout/hierarchy3"/>
    <dgm:cxn modelId="{2EE09517-9606-46D2-8B7D-665A5E950AB2}" type="presOf" srcId="{188F9D80-0CF1-46E4-896E-F0D566FDD1C2}" destId="{706BA02B-23B5-427D-A837-2A5CB76EEA72}" srcOrd="0" destOrd="0" presId="urn:microsoft.com/office/officeart/2005/8/layout/hierarchy3"/>
    <dgm:cxn modelId="{AC76FFB9-9CF0-4D1C-ACA1-B2B924DEDEC7}" type="presParOf" srcId="{B13B223F-5AA7-4921-9556-B58578C3FCC2}" destId="{4CE19219-BDDF-45E7-B6D3-753615F525CF}" srcOrd="0" destOrd="0" presId="urn:microsoft.com/office/officeart/2005/8/layout/hierarchy3"/>
    <dgm:cxn modelId="{1DDC61E2-D4AF-4052-BEFC-391924147A6A}" type="presParOf" srcId="{4CE19219-BDDF-45E7-B6D3-753615F525CF}" destId="{BAF0CFC8-67B9-4599-B25C-9EE78EFF70F2}" srcOrd="0" destOrd="0" presId="urn:microsoft.com/office/officeart/2005/8/layout/hierarchy3"/>
    <dgm:cxn modelId="{5E57C1CE-DACB-4E41-885F-62387B2AF29F}" type="presParOf" srcId="{BAF0CFC8-67B9-4599-B25C-9EE78EFF70F2}" destId="{BE9C00F7-C528-4C90-8594-A57C7C4E6C74}" srcOrd="0" destOrd="0" presId="urn:microsoft.com/office/officeart/2005/8/layout/hierarchy3"/>
    <dgm:cxn modelId="{5D73C1CF-B412-476F-BAC0-DF4ED9B681CE}" type="presParOf" srcId="{BAF0CFC8-67B9-4599-B25C-9EE78EFF70F2}" destId="{86DEA767-30A1-4C1A-8F1F-669F43015393}" srcOrd="1" destOrd="0" presId="urn:microsoft.com/office/officeart/2005/8/layout/hierarchy3"/>
    <dgm:cxn modelId="{91754779-0B9E-4DDA-9C47-6A727E23E7A7}" type="presParOf" srcId="{4CE19219-BDDF-45E7-B6D3-753615F525CF}" destId="{5AA71E87-A905-4ED2-A0FF-2310FE5EADA4}" srcOrd="1" destOrd="0" presId="urn:microsoft.com/office/officeart/2005/8/layout/hierarchy3"/>
    <dgm:cxn modelId="{F8721DA0-6E78-45BF-8BEA-FE97C0F01FDC}" type="presParOf" srcId="{5AA71E87-A905-4ED2-A0FF-2310FE5EADA4}" destId="{290265A7-A62C-4D4D-9890-07E353B22C5E}" srcOrd="0" destOrd="0" presId="urn:microsoft.com/office/officeart/2005/8/layout/hierarchy3"/>
    <dgm:cxn modelId="{43895A50-5314-4CB1-9D49-E0D3A5463C9F}" type="presParOf" srcId="{5AA71E87-A905-4ED2-A0FF-2310FE5EADA4}" destId="{7C4E53CF-77CC-4473-BE6C-ACD9F5C9D0E2}" srcOrd="1" destOrd="0" presId="urn:microsoft.com/office/officeart/2005/8/layout/hierarchy3"/>
    <dgm:cxn modelId="{F6C839C2-1483-4074-8657-141D02991836}" type="presParOf" srcId="{5AA71E87-A905-4ED2-A0FF-2310FE5EADA4}" destId="{9EBA5258-75C4-4647-B698-B35FF9C6EA26}" srcOrd="2" destOrd="0" presId="urn:microsoft.com/office/officeart/2005/8/layout/hierarchy3"/>
    <dgm:cxn modelId="{1341BF32-8D27-4385-9CE9-8473550731AF}" type="presParOf" srcId="{5AA71E87-A905-4ED2-A0FF-2310FE5EADA4}" destId="{6AA3E3A3-332F-40D4-8E94-686B8E519143}" srcOrd="3" destOrd="0" presId="urn:microsoft.com/office/officeart/2005/8/layout/hierarchy3"/>
    <dgm:cxn modelId="{27B9CA1B-0016-43CF-B3E8-67C1DFFA8C36}" type="presParOf" srcId="{5AA71E87-A905-4ED2-A0FF-2310FE5EADA4}" destId="{9A76BE71-9EA5-4AD1-AF49-3DE9614A8D28}" srcOrd="4" destOrd="0" presId="urn:microsoft.com/office/officeart/2005/8/layout/hierarchy3"/>
    <dgm:cxn modelId="{26C72252-B1D3-4AFA-A3EB-31C5609587D1}" type="presParOf" srcId="{5AA71E87-A905-4ED2-A0FF-2310FE5EADA4}" destId="{78DA2259-9C16-427E-9E71-953DC40E6757}" srcOrd="5" destOrd="0" presId="urn:microsoft.com/office/officeart/2005/8/layout/hierarchy3"/>
    <dgm:cxn modelId="{DE005BB3-A088-4096-B2E2-CB6CBFBA7CEF}" type="presParOf" srcId="{B13B223F-5AA7-4921-9556-B58578C3FCC2}" destId="{95EE88B7-3166-4094-9951-5D7C9217E628}" srcOrd="1" destOrd="0" presId="urn:microsoft.com/office/officeart/2005/8/layout/hierarchy3"/>
    <dgm:cxn modelId="{6BFD3679-495E-48AB-910A-FD5A2A6F3D46}" type="presParOf" srcId="{95EE88B7-3166-4094-9951-5D7C9217E628}" destId="{6EB016AC-1E3F-4462-8037-D10BB4029CE8}" srcOrd="0" destOrd="0" presId="urn:microsoft.com/office/officeart/2005/8/layout/hierarchy3"/>
    <dgm:cxn modelId="{A0E91545-9EE2-47CD-A06B-8C485A6C1CDF}" type="presParOf" srcId="{6EB016AC-1E3F-4462-8037-D10BB4029CE8}" destId="{F1158318-8B09-4E4D-86B7-780ACE12E08C}" srcOrd="0" destOrd="0" presId="urn:microsoft.com/office/officeart/2005/8/layout/hierarchy3"/>
    <dgm:cxn modelId="{442070B2-9736-4780-9E24-FCFE3AF68F8D}" type="presParOf" srcId="{6EB016AC-1E3F-4462-8037-D10BB4029CE8}" destId="{5D4738DE-1C8F-4D21-A28B-2CE2237D40B1}" srcOrd="1" destOrd="0" presId="urn:microsoft.com/office/officeart/2005/8/layout/hierarchy3"/>
    <dgm:cxn modelId="{206C8237-7353-40E6-9A5F-5D1D47AEEEC8}" type="presParOf" srcId="{95EE88B7-3166-4094-9951-5D7C9217E628}" destId="{1CEA2B15-C7C8-45D8-BA48-00D3BCB08924}" srcOrd="1" destOrd="0" presId="urn:microsoft.com/office/officeart/2005/8/layout/hierarchy3"/>
    <dgm:cxn modelId="{206687A1-E6BD-4646-B275-F055DB3B3859}" type="presParOf" srcId="{1CEA2B15-C7C8-45D8-BA48-00D3BCB08924}" destId="{152DB26E-79E0-4737-A9A9-522DE1D1EC2B}" srcOrd="0" destOrd="0" presId="urn:microsoft.com/office/officeart/2005/8/layout/hierarchy3"/>
    <dgm:cxn modelId="{B48522A9-592F-4E91-9A13-6160CDEB4E17}" type="presParOf" srcId="{1CEA2B15-C7C8-45D8-BA48-00D3BCB08924}" destId="{706BA02B-23B5-427D-A837-2A5CB76EEA72}" srcOrd="1" destOrd="0" presId="urn:microsoft.com/office/officeart/2005/8/layout/hierarchy3"/>
    <dgm:cxn modelId="{CD5FC83B-9023-4370-A3EF-74FA4EF6A976}" type="presParOf" srcId="{1CEA2B15-C7C8-45D8-BA48-00D3BCB08924}" destId="{21448658-D3C3-463E-BB5E-B40528067299}" srcOrd="2" destOrd="0" presId="urn:microsoft.com/office/officeart/2005/8/layout/hierarchy3"/>
    <dgm:cxn modelId="{3B8AA796-1EE7-4A1D-8FEA-4473BB59D330}" type="presParOf" srcId="{1CEA2B15-C7C8-45D8-BA48-00D3BCB08924}" destId="{20189F4E-E6CE-42AA-8C7F-10DC2B6830A2}" srcOrd="3" destOrd="0" presId="urn:microsoft.com/office/officeart/2005/8/layout/hierarchy3"/>
    <dgm:cxn modelId="{D691E437-ED3E-4525-9090-7BAED7ACBAF0}" type="presParOf" srcId="{1CEA2B15-C7C8-45D8-BA48-00D3BCB08924}" destId="{780E7481-E843-49DC-95EA-C5092246D166}" srcOrd="4" destOrd="0" presId="urn:microsoft.com/office/officeart/2005/8/layout/hierarchy3"/>
    <dgm:cxn modelId="{85995466-A46F-4BA8-8419-A7F20D9E38DF}" type="presParOf" srcId="{1CEA2B15-C7C8-45D8-BA48-00D3BCB08924}" destId="{C629960E-9844-43CD-B602-513B361D2777}" srcOrd="5" destOrd="0" presId="urn:microsoft.com/office/officeart/2005/8/layout/hierarchy3"/>
    <dgm:cxn modelId="{6A69DC8E-8186-4B9A-82C1-0C7DD3E42896}" type="presParOf" srcId="{B13B223F-5AA7-4921-9556-B58578C3FCC2}" destId="{5E2A85FD-13D4-4B80-A615-3519E6701EE9}" srcOrd="2" destOrd="0" presId="urn:microsoft.com/office/officeart/2005/8/layout/hierarchy3"/>
    <dgm:cxn modelId="{7CBE15F3-FB38-4A19-A0D2-230B7EFDD50A}" type="presParOf" srcId="{5E2A85FD-13D4-4B80-A615-3519E6701EE9}" destId="{0B80D5D4-DD8C-43EF-B086-4A20094B9954}" srcOrd="0" destOrd="0" presId="urn:microsoft.com/office/officeart/2005/8/layout/hierarchy3"/>
    <dgm:cxn modelId="{45B810B2-EC7C-4A7F-9593-4108C70CD974}" type="presParOf" srcId="{0B80D5D4-DD8C-43EF-B086-4A20094B9954}" destId="{BE53DC89-582B-4CFC-9383-F2EBE4CBFD3A}" srcOrd="0" destOrd="0" presId="urn:microsoft.com/office/officeart/2005/8/layout/hierarchy3"/>
    <dgm:cxn modelId="{270DB79F-5CFE-4692-9E50-43170DD2847C}" type="presParOf" srcId="{0B80D5D4-DD8C-43EF-B086-4A20094B9954}" destId="{7F2B2157-B5FD-46FF-9254-52DCDA032FCA}" srcOrd="1" destOrd="0" presId="urn:microsoft.com/office/officeart/2005/8/layout/hierarchy3"/>
    <dgm:cxn modelId="{15E35BA3-6859-4443-ACEA-8AA46B379BD5}" type="presParOf" srcId="{5E2A85FD-13D4-4B80-A615-3519E6701EE9}" destId="{A09609B1-5C7B-4207-AE05-9EEC640D5D6F}" srcOrd="1" destOrd="0" presId="urn:microsoft.com/office/officeart/2005/8/layout/hierarchy3"/>
    <dgm:cxn modelId="{5543C0E2-AAB6-4100-B043-98F6E5BF6DAE}" type="presParOf" srcId="{A09609B1-5C7B-4207-AE05-9EEC640D5D6F}" destId="{0E444BBB-C81A-46E1-93BF-36F4066166DC}" srcOrd="0" destOrd="0" presId="urn:microsoft.com/office/officeart/2005/8/layout/hierarchy3"/>
    <dgm:cxn modelId="{86F92C3C-508C-46B7-A4CD-54D4E246A6CA}" type="presParOf" srcId="{A09609B1-5C7B-4207-AE05-9EEC640D5D6F}" destId="{FC8C1C3B-37E2-48D3-8FC2-7F799DEF21ED}" srcOrd="1" destOrd="0" presId="urn:microsoft.com/office/officeart/2005/8/layout/hierarchy3"/>
    <dgm:cxn modelId="{ED2E25F0-83E2-4C0E-AC16-433E56F3C8BB}" type="presParOf" srcId="{A09609B1-5C7B-4207-AE05-9EEC640D5D6F}" destId="{28CFB0FD-D944-4075-9C34-0A22A3376E60}" srcOrd="2" destOrd="0" presId="urn:microsoft.com/office/officeart/2005/8/layout/hierarchy3"/>
    <dgm:cxn modelId="{AE074DDA-69D9-4784-BCF2-71DB67B3E18F}" type="presParOf" srcId="{A09609B1-5C7B-4207-AE05-9EEC640D5D6F}" destId="{3094B32E-65EF-49CF-88AE-60007F3EC5EF}" srcOrd="3" destOrd="0" presId="urn:microsoft.com/office/officeart/2005/8/layout/hierarchy3"/>
    <dgm:cxn modelId="{8B8C8109-0FA5-496F-A666-8754927B2563}" type="presParOf" srcId="{A09609B1-5C7B-4207-AE05-9EEC640D5D6F}" destId="{612F769C-3156-4976-B505-57ABEE117A78}" srcOrd="4" destOrd="0" presId="urn:microsoft.com/office/officeart/2005/8/layout/hierarchy3"/>
    <dgm:cxn modelId="{BBDEC403-4D83-4D82-B006-898F68597105}" type="presParOf" srcId="{A09609B1-5C7B-4207-AE05-9EEC640D5D6F}" destId="{54000397-CBCC-42CF-8C7C-E9312CD34877}" srcOrd="5" destOrd="0" presId="urn:microsoft.com/office/officeart/2005/8/layout/hierarchy3"/>
    <dgm:cxn modelId="{40D27FE1-6FC0-485E-910F-B466F8EC5652}" type="presParOf" srcId="{B13B223F-5AA7-4921-9556-B58578C3FCC2}" destId="{748D3121-CE94-4512-903D-1397CC198476}" srcOrd="3" destOrd="0" presId="urn:microsoft.com/office/officeart/2005/8/layout/hierarchy3"/>
    <dgm:cxn modelId="{7EBAE00D-6C76-47F7-8214-7D2115F925EC}" type="presParOf" srcId="{748D3121-CE94-4512-903D-1397CC198476}" destId="{3B78ADDC-C90B-4A8A-A29C-EB2905C1B793}" srcOrd="0" destOrd="0" presId="urn:microsoft.com/office/officeart/2005/8/layout/hierarchy3"/>
    <dgm:cxn modelId="{255D0E0D-D3CF-4D9B-A0B0-D64DE1B01179}" type="presParOf" srcId="{3B78ADDC-C90B-4A8A-A29C-EB2905C1B793}" destId="{895D4B7D-2DA2-4036-A7BC-A523247325B7}" srcOrd="0" destOrd="0" presId="urn:microsoft.com/office/officeart/2005/8/layout/hierarchy3"/>
    <dgm:cxn modelId="{FC5A4CFD-3DAD-4A02-876B-3529B277AB08}" type="presParOf" srcId="{3B78ADDC-C90B-4A8A-A29C-EB2905C1B793}" destId="{DB75F666-F98B-4990-A0E0-FF03D0803156}" srcOrd="1" destOrd="0" presId="urn:microsoft.com/office/officeart/2005/8/layout/hierarchy3"/>
    <dgm:cxn modelId="{7F1BBFFF-6244-43BF-96D6-41B0D8EC03B3}" type="presParOf" srcId="{748D3121-CE94-4512-903D-1397CC198476}" destId="{3E1D86B1-4A88-4732-A0CF-08EF042812EC}" srcOrd="1" destOrd="0" presId="urn:microsoft.com/office/officeart/2005/8/layout/hierarchy3"/>
    <dgm:cxn modelId="{36655304-2660-44F0-B35E-4DD5D2729EE2}" type="presParOf" srcId="{3E1D86B1-4A88-4732-A0CF-08EF042812EC}" destId="{CF0C1A6F-6C96-484D-BE87-5B765C6879BD}" srcOrd="0" destOrd="0" presId="urn:microsoft.com/office/officeart/2005/8/layout/hierarchy3"/>
    <dgm:cxn modelId="{FF72864A-A7FC-44BC-8D62-9A898E152FB5}" type="presParOf" srcId="{3E1D86B1-4A88-4732-A0CF-08EF042812EC}" destId="{0171A522-076D-4AA4-A6B1-C2A9893121F9}" srcOrd="1" destOrd="0" presId="urn:microsoft.com/office/officeart/2005/8/layout/hierarchy3"/>
    <dgm:cxn modelId="{C01E4898-1921-4FB8-92E5-5FC1F188A866}" type="presParOf" srcId="{3E1D86B1-4A88-4732-A0CF-08EF042812EC}" destId="{1F70251F-2D1C-4D1C-A909-ED8E434E1413}" srcOrd="2" destOrd="0" presId="urn:microsoft.com/office/officeart/2005/8/layout/hierarchy3"/>
    <dgm:cxn modelId="{2D0A4237-87A2-4F93-B65B-9F26A30E9336}" type="presParOf" srcId="{3E1D86B1-4A88-4732-A0CF-08EF042812EC}" destId="{E4A252FF-1D66-43C5-B989-AEB3B6F71BCC}" srcOrd="3" destOrd="0" presId="urn:microsoft.com/office/officeart/2005/8/layout/hierarchy3"/>
    <dgm:cxn modelId="{9F744D26-6D43-4796-A76F-AFEE65632134}" type="presParOf" srcId="{3E1D86B1-4A88-4732-A0CF-08EF042812EC}" destId="{1C035667-7E7F-479A-BABD-F060909E43EF}" srcOrd="4" destOrd="0" presId="urn:microsoft.com/office/officeart/2005/8/layout/hierarchy3"/>
    <dgm:cxn modelId="{9BFC550C-CDEE-42F3-870E-389B09B4ADFC}" type="presParOf" srcId="{3E1D86B1-4A88-4732-A0CF-08EF042812EC}" destId="{F0A5A600-9DB1-4550-BEE9-D1A0069CEB4C}" srcOrd="5" destOrd="0" presId="urn:microsoft.com/office/officeart/2005/8/layout/hierarchy3"/>
    <dgm:cxn modelId="{E9326FF5-98D7-44E6-A21D-524EDC0B544B}" type="presParOf" srcId="{B13B223F-5AA7-4921-9556-B58578C3FCC2}" destId="{9DAF4C3B-8747-438B-8BFC-3836B9F8699B}" srcOrd="4" destOrd="0" presId="urn:microsoft.com/office/officeart/2005/8/layout/hierarchy3"/>
    <dgm:cxn modelId="{53E2995C-CD9D-4F10-A4EA-66DFC3765C2B}" type="presParOf" srcId="{9DAF4C3B-8747-438B-8BFC-3836B9F8699B}" destId="{7D299264-FD52-4CAB-A5A1-C80957472C07}" srcOrd="0" destOrd="0" presId="urn:microsoft.com/office/officeart/2005/8/layout/hierarchy3"/>
    <dgm:cxn modelId="{56B23615-80D9-4289-8BFC-C9EC701A50D3}" type="presParOf" srcId="{7D299264-FD52-4CAB-A5A1-C80957472C07}" destId="{B5C39EBE-3F8D-423A-AB4A-0136295F1C56}" srcOrd="0" destOrd="0" presId="urn:microsoft.com/office/officeart/2005/8/layout/hierarchy3"/>
    <dgm:cxn modelId="{F8C8B0A2-3F20-4478-A39C-6B4F099D3413}" type="presParOf" srcId="{7D299264-FD52-4CAB-A5A1-C80957472C07}" destId="{AD0BFCD7-0A1E-4453-9012-8B7BF46C3EF9}" srcOrd="1" destOrd="0" presId="urn:microsoft.com/office/officeart/2005/8/layout/hierarchy3"/>
    <dgm:cxn modelId="{8CCC4BEF-4C23-4F86-ADB3-8DA61C8717D5}" type="presParOf" srcId="{9DAF4C3B-8747-438B-8BFC-3836B9F8699B}" destId="{A4EFE628-0505-47D4-8BA7-560F09B5999F}" srcOrd="1" destOrd="0" presId="urn:microsoft.com/office/officeart/2005/8/layout/hierarchy3"/>
    <dgm:cxn modelId="{AB6E641A-20A3-4AEC-A997-CA8C412A8987}" type="presParOf" srcId="{A4EFE628-0505-47D4-8BA7-560F09B5999F}" destId="{9E41421D-4C68-4975-B262-EBD5C72A06B6}" srcOrd="0" destOrd="0" presId="urn:microsoft.com/office/officeart/2005/8/layout/hierarchy3"/>
    <dgm:cxn modelId="{0A6C6062-80D9-4DA5-91CC-77D5DDD08EEB}" type="presParOf" srcId="{A4EFE628-0505-47D4-8BA7-560F09B5999F}" destId="{A825331D-4504-47FD-9BED-BB136309725B}" srcOrd="1" destOrd="0" presId="urn:microsoft.com/office/officeart/2005/8/layout/hierarchy3"/>
    <dgm:cxn modelId="{C14D94C6-A95D-456B-ACAB-B74FD2537DF1}" type="presParOf" srcId="{A4EFE628-0505-47D4-8BA7-560F09B5999F}" destId="{332E3969-D40F-41C4-A62C-7BEA51B14434}" srcOrd="2" destOrd="0" presId="urn:microsoft.com/office/officeart/2005/8/layout/hierarchy3"/>
    <dgm:cxn modelId="{F3776451-C447-4B99-BFE9-DDFF7487A6E8}" type="presParOf" srcId="{A4EFE628-0505-47D4-8BA7-560F09B5999F}" destId="{E2780E65-A1A8-40A3-AE23-3AADE73D85B9}" srcOrd="3" destOrd="0" presId="urn:microsoft.com/office/officeart/2005/8/layout/hierarchy3"/>
    <dgm:cxn modelId="{BCC132DD-B0E8-43B8-ABC9-F08F56B9E194}" type="presParOf" srcId="{A4EFE628-0505-47D4-8BA7-560F09B5999F}" destId="{768324BA-2627-41A9-B3ED-903A253F3F75}" srcOrd="4" destOrd="0" presId="urn:microsoft.com/office/officeart/2005/8/layout/hierarchy3"/>
    <dgm:cxn modelId="{8C9422D6-A82E-4798-889C-1ADD12B85EE5}" type="presParOf" srcId="{A4EFE628-0505-47D4-8BA7-560F09B5999F}" destId="{0BDD21FE-285A-4469-A66D-5F9E98DDDD12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D77F3C-7FD9-472F-8194-473C6A4EB2E6}" type="doc">
      <dgm:prSet loTypeId="urn:microsoft.com/office/officeart/2005/8/layout/vList2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63F0399-2D7C-4528-BE38-07D2B0D92A0B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Норматив зачисления НДФЛ в бюджет ЗАТО Северск в 2022 году составил  34,57%, в том числе: 25% - норматив, гарантированный Бюджетным Кодексом (неизменен); 9,57% - дополнительный норматив, устанавливаемый законом Томской области</a:t>
          </a:r>
        </a:p>
      </dgm:t>
    </dgm:pt>
    <dgm:pt modelId="{0AEA6EF4-2E8F-4661-9F3E-A07EC06467C5}" type="par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EC655-58C1-48F1-8525-94E634B56766}" type="sib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E9CB89-8166-40EB-AF2D-40DF7B6C08AA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налогу, взимаемому в связи с применением упрощенной системы налогообложения, норматив зачисления в бюджет ЗАТО Северск, установленный законом Томской области, составил 30%</a:t>
          </a:r>
        </a:p>
      </dgm:t>
    </dgm:pt>
    <dgm:pt modelId="{419D3A02-E102-4A1E-AD03-590C2453DDD5}" type="par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0B00E5-D9C2-41BD-A2E7-06C4AE6F7D7A}" type="sib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C1DD8C-81DC-40A6-AA7D-3BF1BE086137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если у физического лица в 2022 году был удержан НДФЛ из заработной платы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10,0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., то в бюджет ЗАТО Северск поступило только 3,5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59BA4A-7267-4DE1-BB62-BC3AD291A054}" type="parTrans" cxnId="{1606AC84-1D19-4F04-8E82-58D20C7DBE1F}">
      <dgm:prSet/>
      <dgm:spPr/>
      <dgm:t>
        <a:bodyPr/>
        <a:lstStyle/>
        <a:p>
          <a:endParaRPr lang="ru-RU"/>
        </a:p>
      </dgm:t>
    </dgm:pt>
    <dgm:pt modelId="{CE4BCE7D-A51B-4966-ADD8-3107BF8C1004}" type="sibTrans" cxnId="{1606AC84-1D19-4F04-8E82-58D20C7DBE1F}">
      <dgm:prSet/>
      <dgm:spPr/>
      <dgm:t>
        <a:bodyPr/>
        <a:lstStyle/>
        <a:p>
          <a:endParaRPr lang="ru-RU"/>
        </a:p>
      </dgm:t>
    </dgm:pt>
    <dgm:pt modelId="{69C0C905-4691-4BB6-B5E3-CAB62D8DD92E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при уплате в 2022 году УСН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в бюджет ЗАТО Северск поступило только 3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и 7 тыс. руб. поступило в бюджет Томской области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D7A7FA-5471-4F49-9A1F-6E684A84AE0C}" type="parTrans" cxnId="{04BF8901-7886-407E-A000-763410141AC5}">
      <dgm:prSet/>
      <dgm:spPr/>
      <dgm:t>
        <a:bodyPr/>
        <a:lstStyle/>
        <a:p>
          <a:endParaRPr lang="ru-RU"/>
        </a:p>
      </dgm:t>
    </dgm:pt>
    <dgm:pt modelId="{65DE1047-EB07-477F-85B5-A90D0E815919}" type="sibTrans" cxnId="{04BF8901-7886-407E-A000-763410141AC5}">
      <dgm:prSet/>
      <dgm:spPr/>
      <dgm:t>
        <a:bodyPr/>
        <a:lstStyle/>
        <a:p>
          <a:endParaRPr lang="ru-RU"/>
        </a:p>
      </dgm:t>
    </dgm:pt>
    <dgm:pt modelId="{6866FEE8-B52E-44F4-AF6B-0EFE6EB02D6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0FEE75-E1BA-4548-BE37-69366772A089}" type="parTrans" cxnId="{5C608873-7D2C-4176-B6A7-96D538A043C1}">
      <dgm:prSet/>
      <dgm:spPr/>
      <dgm:t>
        <a:bodyPr/>
        <a:lstStyle/>
        <a:p>
          <a:endParaRPr lang="ru-RU"/>
        </a:p>
      </dgm:t>
    </dgm:pt>
    <dgm:pt modelId="{30B17ECB-E25B-4DBF-8BBE-F715EC238B47}" type="sibTrans" cxnId="{5C608873-7D2C-4176-B6A7-96D538A043C1}">
      <dgm:prSet/>
      <dgm:spPr/>
      <dgm:t>
        <a:bodyPr/>
        <a:lstStyle/>
        <a:p>
          <a:endParaRPr lang="ru-RU"/>
        </a:p>
      </dgm:t>
    </dgm:pt>
    <dgm:pt modelId="{560FA460-E192-4B79-99B4-151DE7FB0A1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06447-7EC8-4615-9D89-0873997F9F83}" type="parTrans" cxnId="{72E3CE5B-0A31-4A9D-A77C-01D862E050CD}">
      <dgm:prSet/>
      <dgm:spPr/>
      <dgm:t>
        <a:bodyPr/>
        <a:lstStyle/>
        <a:p>
          <a:endParaRPr lang="ru-RU"/>
        </a:p>
      </dgm:t>
    </dgm:pt>
    <dgm:pt modelId="{EEAC18CD-A900-4315-B087-5F809DFD703F}" type="sibTrans" cxnId="{72E3CE5B-0A31-4A9D-A77C-01D862E050CD}">
      <dgm:prSet/>
      <dgm:spPr/>
      <dgm:t>
        <a:bodyPr/>
        <a:lstStyle/>
        <a:p>
          <a:endParaRPr lang="ru-RU"/>
        </a:p>
      </dgm:t>
    </dgm:pt>
    <dgm:pt modelId="{F9B08E5B-DC8C-4441-B48E-09B4471C3D2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3B7AF-C45A-4681-A84E-C83AF5593C30}" type="parTrans" cxnId="{6C210B4C-F654-429E-99A4-FB8AECA6E4AB}">
      <dgm:prSet/>
      <dgm:spPr/>
      <dgm:t>
        <a:bodyPr/>
        <a:lstStyle/>
        <a:p>
          <a:endParaRPr lang="ru-RU"/>
        </a:p>
      </dgm:t>
    </dgm:pt>
    <dgm:pt modelId="{47687533-8469-4F5F-B817-B06C8100EC99}" type="sibTrans" cxnId="{6C210B4C-F654-429E-99A4-FB8AECA6E4AB}">
      <dgm:prSet/>
      <dgm:spPr/>
      <dgm:t>
        <a:bodyPr/>
        <a:lstStyle/>
        <a:p>
          <a:endParaRPr lang="ru-RU"/>
        </a:p>
      </dgm:t>
    </dgm:pt>
    <dgm:pt modelId="{7035B120-F052-48D9-9971-E4C48BB4C0F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0F3206-55DF-4F7B-8301-04DDEAD5928E}" type="parTrans" cxnId="{DC939B40-D3D5-4181-A778-355ADFA932F3}">
      <dgm:prSet/>
      <dgm:spPr/>
      <dgm:t>
        <a:bodyPr/>
        <a:lstStyle/>
        <a:p>
          <a:endParaRPr lang="ru-RU"/>
        </a:p>
      </dgm:t>
    </dgm:pt>
    <dgm:pt modelId="{A8DD394C-EC32-41DD-B3E0-D2E6C14F1F31}" type="sibTrans" cxnId="{DC939B40-D3D5-4181-A778-355ADFA932F3}">
      <dgm:prSet/>
      <dgm:spPr/>
      <dgm:t>
        <a:bodyPr/>
        <a:lstStyle/>
        <a:p>
          <a:endParaRPr lang="ru-RU"/>
        </a:p>
      </dgm:t>
    </dgm:pt>
    <dgm:pt modelId="{5AF38544-D88B-42A5-ADF4-0CB31FFFCA09}" type="pres">
      <dgm:prSet presAssocID="{B8D77F3C-7FD9-472F-8194-473C6A4EB2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FA621-30E6-4456-9F0E-EDA67D754A4B}" type="pres">
      <dgm:prSet presAssocID="{B63F0399-2D7C-4528-BE38-07D2B0D92A0B}" presName="parentText" presStyleLbl="node1" presStyleIdx="0" presStyleCnt="2" custScaleX="99902" custScaleY="117045" custLinFactNeighborX="218" custLinFactNeighborY="-942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ED55D0-241A-4333-9938-F9530F5857A1}" type="pres">
      <dgm:prSet presAssocID="{B63F0399-2D7C-4528-BE38-07D2B0D92A0B}" presName="childText" presStyleLbl="revTx" presStyleIdx="0" presStyleCnt="1" custScaleY="86715" custLinFactNeighborY="13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7A1D1-926B-4836-AE52-5F5ADB7517DD}" type="pres">
      <dgm:prSet presAssocID="{FEE9CB89-8166-40EB-AF2D-40DF7B6C08AA}" presName="parentText" presStyleLbl="node1" presStyleIdx="1" presStyleCnt="2" custAng="0" custScaleY="99961" custLinFactNeighborY="-471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52DF28-374C-42AE-BDE0-A1B48FB47640}" type="presOf" srcId="{6866FEE8-B52E-44F4-AF6B-0EFE6EB02D62}" destId="{28ED55D0-241A-4333-9938-F9530F5857A1}" srcOrd="0" destOrd="4" presId="urn:microsoft.com/office/officeart/2005/8/layout/vList2"/>
    <dgm:cxn modelId="{0643238E-6A0A-4D04-924B-105D196AA7A6}" type="presOf" srcId="{7035B120-F052-48D9-9971-E4C48BB4C0F2}" destId="{28ED55D0-241A-4333-9938-F9530F5857A1}" srcOrd="0" destOrd="1" presId="urn:microsoft.com/office/officeart/2005/8/layout/vList2"/>
    <dgm:cxn modelId="{67B80667-1A42-4520-B076-4C5B51A8CC30}" type="presOf" srcId="{B63F0399-2D7C-4528-BE38-07D2B0D92A0B}" destId="{4FFFA621-30E6-4456-9F0E-EDA67D754A4B}" srcOrd="0" destOrd="0" presId="urn:microsoft.com/office/officeart/2005/8/layout/vList2"/>
    <dgm:cxn modelId="{B260A1DF-C960-43F6-8D99-88CA1EB442B5}" type="presOf" srcId="{560FA460-E192-4B79-99B4-151DE7FB0A15}" destId="{28ED55D0-241A-4333-9938-F9530F5857A1}" srcOrd="0" destOrd="3" presId="urn:microsoft.com/office/officeart/2005/8/layout/vList2"/>
    <dgm:cxn modelId="{5C608873-7D2C-4176-B6A7-96D538A043C1}" srcId="{B63F0399-2D7C-4528-BE38-07D2B0D92A0B}" destId="{6866FEE8-B52E-44F4-AF6B-0EFE6EB02D62}" srcOrd="4" destOrd="0" parTransId="{700FEE75-E1BA-4548-BE37-69366772A089}" sibTransId="{30B17ECB-E25B-4DBF-8BBE-F715EC238B47}"/>
    <dgm:cxn modelId="{30378DD0-4E27-4190-89DE-CAA41D4F441F}" srcId="{B8D77F3C-7FD9-472F-8194-473C6A4EB2E6}" destId="{FEE9CB89-8166-40EB-AF2D-40DF7B6C08AA}" srcOrd="1" destOrd="0" parTransId="{419D3A02-E102-4A1E-AD03-590C2453DDD5}" sibTransId="{AC0B00E5-D9C2-41BD-A2E7-06C4AE6F7D7A}"/>
    <dgm:cxn modelId="{6531DF7E-83DE-4D87-9D4D-BD54D57293B3}" srcId="{B8D77F3C-7FD9-472F-8194-473C6A4EB2E6}" destId="{B63F0399-2D7C-4528-BE38-07D2B0D92A0B}" srcOrd="0" destOrd="0" parTransId="{0AEA6EF4-2E8F-4661-9F3E-A07EC06467C5}" sibTransId="{2CEEC655-58C1-48F1-8525-94E634B56766}"/>
    <dgm:cxn modelId="{45B2AD1A-1CD9-4795-A2D1-DDE1A71D0A31}" type="presOf" srcId="{B8D77F3C-7FD9-472F-8194-473C6A4EB2E6}" destId="{5AF38544-D88B-42A5-ADF4-0CB31FFFCA09}" srcOrd="0" destOrd="0" presId="urn:microsoft.com/office/officeart/2005/8/layout/vList2"/>
    <dgm:cxn modelId="{224D1F62-A822-4525-AF46-1EDB705D83B6}" type="presOf" srcId="{69C0C905-4691-4BB6-B5E3-CAB62D8DD92E}" destId="{28ED55D0-241A-4333-9938-F9530F5857A1}" srcOrd="0" destOrd="5" presId="urn:microsoft.com/office/officeart/2005/8/layout/vList2"/>
    <dgm:cxn modelId="{04BF8901-7886-407E-A000-763410141AC5}" srcId="{B63F0399-2D7C-4528-BE38-07D2B0D92A0B}" destId="{69C0C905-4691-4BB6-B5E3-CAB62D8DD92E}" srcOrd="5" destOrd="0" parTransId="{C3D7A7FA-5471-4F49-9A1F-6E684A84AE0C}" sibTransId="{65DE1047-EB07-477F-85B5-A90D0E815919}"/>
    <dgm:cxn modelId="{1606AC84-1D19-4F04-8E82-58D20C7DBE1F}" srcId="{B63F0399-2D7C-4528-BE38-07D2B0D92A0B}" destId="{DAC1DD8C-81DC-40A6-AA7D-3BF1BE086137}" srcOrd="0" destOrd="0" parTransId="{FA59BA4A-7267-4DE1-BB62-BC3AD291A054}" sibTransId="{CE4BCE7D-A51B-4966-ADD8-3107BF8C1004}"/>
    <dgm:cxn modelId="{5CE0A6A3-C9AE-4295-93F7-6B6B588DCC4E}" type="presOf" srcId="{F9B08E5B-DC8C-4441-B48E-09B4471C3D25}" destId="{28ED55D0-241A-4333-9938-F9530F5857A1}" srcOrd="0" destOrd="2" presId="urn:microsoft.com/office/officeart/2005/8/layout/vList2"/>
    <dgm:cxn modelId="{6C210B4C-F654-429E-99A4-FB8AECA6E4AB}" srcId="{B63F0399-2D7C-4528-BE38-07D2B0D92A0B}" destId="{F9B08E5B-DC8C-4441-B48E-09B4471C3D25}" srcOrd="2" destOrd="0" parTransId="{A6A3B7AF-C45A-4681-A84E-C83AF5593C30}" sibTransId="{47687533-8469-4F5F-B817-B06C8100EC99}"/>
    <dgm:cxn modelId="{72E3CE5B-0A31-4A9D-A77C-01D862E050CD}" srcId="{B63F0399-2D7C-4528-BE38-07D2B0D92A0B}" destId="{560FA460-E192-4B79-99B4-151DE7FB0A15}" srcOrd="3" destOrd="0" parTransId="{8DA06447-7EC8-4615-9D89-0873997F9F83}" sibTransId="{EEAC18CD-A900-4315-B087-5F809DFD703F}"/>
    <dgm:cxn modelId="{26B62098-3B46-403E-A2A0-26CE7D659C7A}" type="presOf" srcId="{DAC1DD8C-81DC-40A6-AA7D-3BF1BE086137}" destId="{28ED55D0-241A-4333-9938-F9530F5857A1}" srcOrd="0" destOrd="0" presId="urn:microsoft.com/office/officeart/2005/8/layout/vList2"/>
    <dgm:cxn modelId="{DC939B40-D3D5-4181-A778-355ADFA932F3}" srcId="{B63F0399-2D7C-4528-BE38-07D2B0D92A0B}" destId="{7035B120-F052-48D9-9971-E4C48BB4C0F2}" srcOrd="1" destOrd="0" parTransId="{D50F3206-55DF-4F7B-8301-04DDEAD5928E}" sibTransId="{A8DD394C-EC32-41DD-B3E0-D2E6C14F1F31}"/>
    <dgm:cxn modelId="{DDDB5BB7-4E7D-4E67-ABEA-FE34D502DAE6}" type="presOf" srcId="{FEE9CB89-8166-40EB-AF2D-40DF7B6C08AA}" destId="{DCA7A1D1-926B-4836-AE52-5F5ADB7517DD}" srcOrd="0" destOrd="0" presId="urn:microsoft.com/office/officeart/2005/8/layout/vList2"/>
    <dgm:cxn modelId="{62BA6508-043F-4A12-8F30-95AFFEAC88BE}" type="presParOf" srcId="{5AF38544-D88B-42A5-ADF4-0CB31FFFCA09}" destId="{4FFFA621-30E6-4456-9F0E-EDA67D754A4B}" srcOrd="0" destOrd="0" presId="urn:microsoft.com/office/officeart/2005/8/layout/vList2"/>
    <dgm:cxn modelId="{E5FD89F1-AE5E-468B-AD4E-F2839A2E891C}" type="presParOf" srcId="{5AF38544-D88B-42A5-ADF4-0CB31FFFCA09}" destId="{28ED55D0-241A-4333-9938-F9530F5857A1}" srcOrd="1" destOrd="0" presId="urn:microsoft.com/office/officeart/2005/8/layout/vList2"/>
    <dgm:cxn modelId="{9BE12324-A11E-4856-BA48-91DFD4AD4FA2}" type="presParOf" srcId="{5AF38544-D88B-42A5-ADF4-0CB31FFFCA09}" destId="{DCA7A1D1-926B-4836-AE52-5F5ADB7517D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C3B1E0-FF6F-453C-ADA3-08FA5E9CED0F}" type="doc">
      <dgm:prSet loTypeId="urn:microsoft.com/office/officeart/2009/3/layout/IncreasingArrowsProcess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C6C0C33-AD61-4B26-8D4D-C38AE25BF874}">
      <dgm:prSet phldrT="[Текст]" custT="1"/>
      <dgm:spPr/>
      <dgm:t>
        <a:bodyPr/>
        <a:lstStyle/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Монозависимости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ЗАТО Северск нет (доля работников крупнейшего предприятия  составляет ~5% от численности экономически активного населения)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3D80E-74A9-4868-8B7A-2A323BC56122}" type="par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DC590-5E25-4CCA-82C8-B592BA7AF3C6}" type="sib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17037-A775-4D74-82D7-5F87221D1DD4}">
      <dgm:prSet phldrT="[Текст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ЗАТО Северск не зависит критически ни от одного предприятия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организации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E4E632-E057-4B8A-B6AE-B727A3BB0C60}" type="par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185D4-4467-4116-B881-8A63438A7892}" type="sib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38A80A-DAFF-45F3-835B-35DF2BA8EEC2}" type="pres">
      <dgm:prSet presAssocID="{2AC3B1E0-FF6F-453C-ADA3-08FA5E9CED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202D379-B9B1-4553-8DBA-D3F465DCCB14}" type="pres">
      <dgm:prSet presAssocID="{AC6C0C33-AD61-4B26-8D4D-C38AE25BF874}" presName="parentText1" presStyleLbl="node1" presStyleIdx="0" presStyleCnt="2" custScaleX="87568" custScaleY="136289" custLinFactNeighborX="7041" custLinFactNeighborY="-4745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F060B6-7CF4-4673-B6B5-24BA50D7438C}" type="pres">
      <dgm:prSet presAssocID="{56617037-A775-4D74-82D7-5F87221D1DD4}" presName="parentText2" presStyleLbl="node1" presStyleIdx="1" presStyleCnt="2" custScaleX="152357" custScaleY="132726" custLinFactNeighborX="-21040" custLinFactNeighborY="-1471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A4646-16EA-4B57-A888-052779D016A1}" srcId="{2AC3B1E0-FF6F-453C-ADA3-08FA5E9CED0F}" destId="{56617037-A775-4D74-82D7-5F87221D1DD4}" srcOrd="1" destOrd="0" parTransId="{7BE4E632-E057-4B8A-B6AE-B727A3BB0C60}" sibTransId="{629185D4-4467-4116-B881-8A63438A7892}"/>
    <dgm:cxn modelId="{9916A69B-ABCD-4EC2-BAFD-9A7E83B6BEC7}" type="presOf" srcId="{56617037-A775-4D74-82D7-5F87221D1DD4}" destId="{92F060B6-7CF4-4673-B6B5-24BA50D7438C}" srcOrd="0" destOrd="0" presId="urn:microsoft.com/office/officeart/2009/3/layout/IncreasingArrowsProcess"/>
    <dgm:cxn modelId="{F972236C-C459-47BD-8749-942AB77591F7}" type="presOf" srcId="{AC6C0C33-AD61-4B26-8D4D-C38AE25BF874}" destId="{E202D379-B9B1-4553-8DBA-D3F465DCCB14}" srcOrd="0" destOrd="0" presId="urn:microsoft.com/office/officeart/2009/3/layout/IncreasingArrowsProcess"/>
    <dgm:cxn modelId="{BCB51DB3-C0E2-44A5-B92A-F4468867CFEB}" srcId="{2AC3B1E0-FF6F-453C-ADA3-08FA5E9CED0F}" destId="{AC6C0C33-AD61-4B26-8D4D-C38AE25BF874}" srcOrd="0" destOrd="0" parTransId="{84A3D80E-74A9-4868-8B7A-2A323BC56122}" sibTransId="{1A5DC590-5E25-4CCA-82C8-B592BA7AF3C6}"/>
    <dgm:cxn modelId="{48EDBAA4-9CBC-4E1F-A199-F025F923E74F}" type="presOf" srcId="{2AC3B1E0-FF6F-453C-ADA3-08FA5E9CED0F}" destId="{7E38A80A-DAFF-45F3-835B-35DF2BA8EEC2}" srcOrd="0" destOrd="0" presId="urn:microsoft.com/office/officeart/2009/3/layout/IncreasingArrowsProcess"/>
    <dgm:cxn modelId="{274347BE-F6F2-476E-979C-4CC55279E315}" type="presParOf" srcId="{7E38A80A-DAFF-45F3-835B-35DF2BA8EEC2}" destId="{E202D379-B9B1-4553-8DBA-D3F465DCCB14}" srcOrd="0" destOrd="0" presId="urn:microsoft.com/office/officeart/2009/3/layout/IncreasingArrowsProcess"/>
    <dgm:cxn modelId="{D2CD4DC2-C7A2-4A2C-953F-D1D1A36C3F80}" type="presParOf" srcId="{7E38A80A-DAFF-45F3-835B-35DF2BA8EEC2}" destId="{92F060B6-7CF4-4673-B6B5-24BA50D7438C}" srcOrd="1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FB16A0E-AE8D-498B-9258-72F8D47E52DF}" type="doc">
      <dgm:prSet loTypeId="urn:microsoft.com/office/officeart/2005/8/layout/vList6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4D13C31-037D-461A-B5F2-4C014013957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19F3B9-7720-44EB-B8C2-28B8C85203D2}" type="par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B6084EDE-4E6F-4AE5-9050-59141D25BEF1}" type="sib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1D6D8E4-FF8C-4D31-B7E6-34EC5449A87D}">
      <dgm:prSet phldrT="[Текст]" custT="1"/>
      <dgm:spPr/>
      <dgm:t>
        <a:bodyPr/>
        <a:lstStyle/>
        <a:p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7F9CD3-6CCE-4BDD-AB0C-D7BB8B7E4B47}" type="par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B573048-D563-41E6-87C3-6453822FDF81}" type="sib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363262B-606B-4C7D-806F-28EB1343FFED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270203-AED5-4196-8192-24D8EFD749A7}" type="par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47CC8C8-C144-4B77-905E-AD3324FB89A0}" type="sib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D46C7C6-C441-46F3-BEE8-68081960270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50B3DB-557B-47B1-9387-72AA83F61C89}" type="par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1617507-076D-4B43-906F-58C2037FBBBB}" type="sib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2002829-A13D-4CB9-B072-480D663F7DC3}">
      <dgm:prSet phldrT="[Текст]" custT="1"/>
      <dgm:spPr/>
      <dgm:t>
        <a:bodyPr/>
        <a:lstStyle/>
        <a:p>
          <a:pPr>
            <a:spcAft>
              <a:spcPct val="15000"/>
            </a:spcAft>
          </a:pPr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CBE14F-616F-456F-B808-84091EE3DB6A}" type="par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6D93B2A-B19C-4D87-88BD-C37FB4956DD2}" type="sib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3C5D220-96C2-4A4A-A33E-B1A70161E73A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органов власти субъекта РФ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42C48-CBCA-46C0-B45D-FABB2E50D50D}" type="par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B554198-29DC-4A21-AAE5-6765B34FB05E}" type="sib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DC06DEB-60CE-488C-8011-B245B9F9851E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1C619-4D7E-4055-B2F1-FCFB9ABD2C5B}" type="par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5F41DBE-F9FE-450E-BFD1-0DCE50843CA2}" type="sib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E567B63-FDAE-42C9-B3B7-9E668E7F6C68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1B961E-F2A5-4501-B4A9-6DCAACA12344}" type="par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2652B140-3727-4975-94EB-36E5080F3868}" type="sib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AEF3DB3-E889-42E1-BB97-49EE7BABB1CA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68FDBD-B7B4-4D86-969E-4168F0DFF8BF}" type="par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7305BD2-7BDA-48CC-BF44-CCAD4FE5AA8D}" type="sib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ADC23E6-7C22-43F2-A0B0-E0A9B302363B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 для реализации своих полномочий 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D2E218-1645-4D39-B74E-7FBB510EBE2C}" type="par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59651AF-13AA-41FE-A3C5-7A9D38BEE63A}" type="sib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ED9DF5A-91E3-457F-9940-0A41D6A45BF9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74ED3-BBF5-4C17-BC82-517B2576AB6E}" type="par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601C699-CBF8-4EAE-9787-4AB974DE7FFE}" type="sib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176DD4D3-CCA7-47B0-9F01-6F69E2EFEC4D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58B81E-34F5-47A3-B6C8-56F9EAA3CE67}" type="par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9F5C3F9-5A05-4BE0-B97F-1F8E12463A17}" type="sib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B101254-0B41-49C2-8CA5-79BFC58803C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1D3BA0-03AB-480C-8763-8665F28D5F7F}" type="parTrans" cxnId="{B89DE8E4-15CF-4A37-A7D7-F42529C4EA60}">
      <dgm:prSet/>
      <dgm:spPr/>
      <dgm:t>
        <a:bodyPr/>
        <a:lstStyle/>
        <a:p>
          <a:endParaRPr lang="ru-RU"/>
        </a:p>
      </dgm:t>
    </dgm:pt>
    <dgm:pt modelId="{0F9BFF36-5F07-4807-B8C8-F41661509CFF}" type="sibTrans" cxnId="{B89DE8E4-15CF-4A37-A7D7-F42529C4EA60}">
      <dgm:prSet/>
      <dgm:spPr/>
      <dgm:t>
        <a:bodyPr/>
        <a:lstStyle/>
        <a:p>
          <a:endParaRPr lang="ru-RU"/>
        </a:p>
      </dgm:t>
    </dgm:pt>
    <dgm:pt modelId="{B20CF796-0A0C-409B-B986-EC0E456B12C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5160A9-A0B3-45EC-AEF7-31E6BE74CEB0}" type="parTrans" cxnId="{916A8C3E-8FE3-4A8E-A23A-6F620F787000}">
      <dgm:prSet/>
      <dgm:spPr/>
      <dgm:t>
        <a:bodyPr/>
        <a:lstStyle/>
        <a:p>
          <a:endParaRPr lang="ru-RU"/>
        </a:p>
      </dgm:t>
    </dgm:pt>
    <dgm:pt modelId="{127BD51B-BF26-4A28-B317-56B6D47BC934}" type="sibTrans" cxnId="{916A8C3E-8FE3-4A8E-A23A-6F620F787000}">
      <dgm:prSet/>
      <dgm:spPr/>
      <dgm:t>
        <a:bodyPr/>
        <a:lstStyle/>
        <a:p>
          <a:endParaRPr lang="ru-RU"/>
        </a:p>
      </dgm:t>
    </dgm:pt>
    <dgm:pt modelId="{B3FF18E9-D04A-4761-90E3-60661F24D0D0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DAE36A-5861-4D15-AE5E-A05E8858F0D0}" type="parTrans" cxnId="{F0801550-90E3-4934-AD17-D77E3CEA25C7}">
      <dgm:prSet/>
      <dgm:spPr/>
      <dgm:t>
        <a:bodyPr/>
        <a:lstStyle/>
        <a:p>
          <a:endParaRPr lang="ru-RU"/>
        </a:p>
      </dgm:t>
    </dgm:pt>
    <dgm:pt modelId="{122D46E5-BD7D-4528-A716-6312282FF9A6}" type="sibTrans" cxnId="{F0801550-90E3-4934-AD17-D77E3CEA25C7}">
      <dgm:prSet/>
      <dgm:spPr/>
      <dgm:t>
        <a:bodyPr/>
        <a:lstStyle/>
        <a:p>
          <a:endParaRPr lang="ru-RU"/>
        </a:p>
      </dgm:t>
    </dgm:pt>
    <dgm:pt modelId="{27F1C7AB-34A7-4701-A648-8423507EB075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18F501-9379-48DE-8FFB-7EF8A54DD728}" type="parTrans" cxnId="{FC0AF40C-B378-4441-9BDA-E5B3705EFCB8}">
      <dgm:prSet/>
      <dgm:spPr/>
      <dgm:t>
        <a:bodyPr/>
        <a:lstStyle/>
        <a:p>
          <a:endParaRPr lang="ru-RU"/>
        </a:p>
      </dgm:t>
    </dgm:pt>
    <dgm:pt modelId="{7F6593C6-66FA-4C12-9783-4542F06A37B4}" type="sibTrans" cxnId="{FC0AF40C-B378-4441-9BDA-E5B3705EFCB8}">
      <dgm:prSet/>
      <dgm:spPr/>
      <dgm:t>
        <a:bodyPr/>
        <a:lstStyle/>
        <a:p>
          <a:endParaRPr lang="ru-RU"/>
        </a:p>
      </dgm:t>
    </dgm:pt>
    <dgm:pt modelId="{ADE4D225-B608-437E-902F-F7ECE1D0642A}">
      <dgm:prSet phldrT="[Текст]" custT="1"/>
      <dgm:spPr/>
      <dgm:t>
        <a:bodyPr/>
        <a:lstStyle/>
        <a:p>
          <a:pPr>
            <a:spcAft>
              <a:spcPct val="1500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084D69-A9D5-47C4-A858-E8E7FCE92FC7}" type="parTrans" cxnId="{0B70E2E2-A826-481D-80BA-E51E89189A03}">
      <dgm:prSet/>
      <dgm:spPr/>
      <dgm:t>
        <a:bodyPr/>
        <a:lstStyle/>
        <a:p>
          <a:endParaRPr lang="ru-RU"/>
        </a:p>
      </dgm:t>
    </dgm:pt>
    <dgm:pt modelId="{10274227-8F26-4413-A2FF-104E799A2BEA}" type="sibTrans" cxnId="{0B70E2E2-A826-481D-80BA-E51E89189A03}">
      <dgm:prSet/>
      <dgm:spPr/>
      <dgm:t>
        <a:bodyPr/>
        <a:lstStyle/>
        <a:p>
          <a:endParaRPr lang="ru-RU"/>
        </a:p>
      </dgm:t>
    </dgm:pt>
    <dgm:pt modelId="{18DC2AC7-BED9-4C02-85EE-017ECED51485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8763B-3102-41DF-8D14-EE4228829BC6}" type="parTrans" cxnId="{1CAE4454-3DCD-4926-98A8-60843340C715}">
      <dgm:prSet/>
      <dgm:spPr/>
      <dgm:t>
        <a:bodyPr/>
        <a:lstStyle/>
        <a:p>
          <a:endParaRPr lang="ru-RU"/>
        </a:p>
      </dgm:t>
    </dgm:pt>
    <dgm:pt modelId="{3F22D289-F01B-4B37-9870-F40D81CCF9D1}" type="sibTrans" cxnId="{1CAE4454-3DCD-4926-98A8-60843340C715}">
      <dgm:prSet/>
      <dgm:spPr/>
      <dgm:t>
        <a:bodyPr/>
        <a:lstStyle/>
        <a:p>
          <a:endParaRPr lang="ru-RU"/>
        </a:p>
      </dgm:t>
    </dgm:pt>
    <dgm:pt modelId="{98F36272-5415-4A98-840A-7FD6096A30FF}" type="pres">
      <dgm:prSet presAssocID="{BFB16A0E-AE8D-498B-9258-72F8D47E52D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207978-638D-42B2-8C46-7FEF0FB47C18}" type="pres">
      <dgm:prSet presAssocID="{24D13C31-037D-461A-B5F2-4C014013957E}" presName="linNode" presStyleCnt="0"/>
      <dgm:spPr/>
    </dgm:pt>
    <dgm:pt modelId="{08A4CB81-2AD0-4682-BF24-F5C49BB4BB8D}" type="pres">
      <dgm:prSet presAssocID="{24D13C31-037D-461A-B5F2-4C014013957E}" presName="parentShp" presStyleLbl="node1" presStyleIdx="0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AA1BE-C71E-4267-A03B-62ADFB2041A8}" type="pres">
      <dgm:prSet presAssocID="{24D13C31-037D-461A-B5F2-4C014013957E}" presName="childShp" presStyleLbl="bgAccFollowNode1" presStyleIdx="0" presStyleCnt="4" custLinFactNeighborX="-22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54A66-4ADE-4EDC-8567-1641114932B4}" type="pres">
      <dgm:prSet presAssocID="{B6084EDE-4E6F-4AE5-9050-59141D25BEF1}" presName="spacing" presStyleCnt="0"/>
      <dgm:spPr/>
    </dgm:pt>
    <dgm:pt modelId="{38684392-22EB-44A4-B5D5-21DB8C9EEE5D}" type="pres">
      <dgm:prSet presAssocID="{0D46C7C6-C441-46F3-BEE8-68081960270E}" presName="linNode" presStyleCnt="0"/>
      <dgm:spPr/>
    </dgm:pt>
    <dgm:pt modelId="{6DA25929-F43E-47AC-93EF-C8CFA27AA9C8}" type="pres">
      <dgm:prSet presAssocID="{0D46C7C6-C441-46F3-BEE8-68081960270E}" presName="parentShp" presStyleLbl="node1" presStyleIdx="1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95A2A-9200-4421-8363-DF3D0E9CC568}" type="pres">
      <dgm:prSet presAssocID="{0D46C7C6-C441-46F3-BEE8-68081960270E}" presName="childShp" presStyleLbl="bgAccFollowNode1" presStyleIdx="1" presStyleCnt="4" custScaleX="127451" custLinFactNeighborX="-1887" custLinFactNeighborY="2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FCF75C-CAE1-48AC-972A-37607068AA29}" type="pres">
      <dgm:prSet presAssocID="{71617507-076D-4B43-906F-58C2037FBBBB}" presName="spacing" presStyleCnt="0"/>
      <dgm:spPr/>
    </dgm:pt>
    <dgm:pt modelId="{58A4534E-8E50-4F06-A4DA-03549412765D}" type="pres">
      <dgm:prSet presAssocID="{4DC06DEB-60CE-488C-8011-B245B9F9851E}" presName="linNode" presStyleCnt="0"/>
      <dgm:spPr/>
    </dgm:pt>
    <dgm:pt modelId="{9DA4ED1A-C2E0-4C21-9622-65A684F50FCA}" type="pres">
      <dgm:prSet presAssocID="{4DC06DEB-60CE-488C-8011-B245B9F9851E}" presName="parentShp" presStyleLbl="node1" presStyleIdx="2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90F082-48E7-4688-B103-B75B9064A09B}" type="pres">
      <dgm:prSet presAssocID="{4DC06DEB-60CE-488C-8011-B245B9F9851E}" presName="childShp" presStyleLbl="bgAccFollowNode1" presStyleIdx="2" presStyleCnt="4" custScaleX="123954" custLinFactNeighborX="-4329" custLinFactNeighborY="7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CB68D-C6B4-4B67-B37B-6A8DE1A8EF82}" type="pres">
      <dgm:prSet presAssocID="{F5F41DBE-F9FE-450E-BFD1-0DCE50843CA2}" presName="spacing" presStyleCnt="0"/>
      <dgm:spPr/>
    </dgm:pt>
    <dgm:pt modelId="{96421EC6-71BD-46E7-85F2-78E92C534893}" type="pres">
      <dgm:prSet presAssocID="{4E567B63-FDAE-42C9-B3B7-9E668E7F6C68}" presName="linNode" presStyleCnt="0"/>
      <dgm:spPr/>
    </dgm:pt>
    <dgm:pt modelId="{1F81290A-D6A3-4F28-BF7D-8912D14FE427}" type="pres">
      <dgm:prSet presAssocID="{4E567B63-FDAE-42C9-B3B7-9E668E7F6C68}" presName="parentShp" presStyleLbl="node1" presStyleIdx="3" presStyleCnt="4" custScaleX="59236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D5189-EF8F-45B1-B345-86ACCFA47336}" type="pres">
      <dgm:prSet presAssocID="{4E567B63-FDAE-42C9-B3B7-9E668E7F6C68}" presName="childShp" presStyleLbl="bgAccFollowNode1" presStyleIdx="3" presStyleCnt="4" custScaleX="138432" custLinFactNeighborX="23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0D6944-4A0E-4344-BC5A-24952511B3F4}" type="presOf" srcId="{AADC23E6-7C22-43F2-A0B0-E0A9B302363B}" destId="{F190F082-48E7-4688-B103-B75B9064A09B}" srcOrd="0" destOrd="1" presId="urn:microsoft.com/office/officeart/2005/8/layout/vList6"/>
    <dgm:cxn modelId="{DAA07BBF-2E1B-4DEF-A8AD-E18A4C7580E9}" srcId="{BFB16A0E-AE8D-498B-9258-72F8D47E52DF}" destId="{0D46C7C6-C441-46F3-BEE8-68081960270E}" srcOrd="1" destOrd="0" parTransId="{0950B3DB-557B-47B1-9387-72AA83F61C89}" sibTransId="{71617507-076D-4B43-906F-58C2037FBBBB}"/>
    <dgm:cxn modelId="{B89DE8E4-15CF-4A37-A7D7-F42529C4EA60}" srcId="{24D13C31-037D-461A-B5F2-4C014013957E}" destId="{FB101254-0B41-49C2-8CA5-79BFC58803C9}" srcOrd="3" destOrd="0" parTransId="{2A1D3BA0-03AB-480C-8763-8665F28D5F7F}" sibTransId="{0F9BFF36-5F07-4807-B8C8-F41661509CFF}"/>
    <dgm:cxn modelId="{86FFF22C-007A-460E-85D5-62D3CBA32727}" type="presOf" srcId="{ADE4D225-B608-437E-902F-F7ECE1D0642A}" destId="{8B495A2A-9200-4421-8363-DF3D0E9CC568}" srcOrd="0" destOrd="1" presId="urn:microsoft.com/office/officeart/2005/8/layout/vList6"/>
    <dgm:cxn modelId="{534E5F6D-894C-4BCE-94FE-DC8875732206}" type="presOf" srcId="{7AEF3DB3-E889-42E1-BB97-49EE7BABB1CA}" destId="{F190F082-48E7-4688-B103-B75B9064A09B}" srcOrd="0" destOrd="0" presId="urn:microsoft.com/office/officeart/2005/8/layout/vList6"/>
    <dgm:cxn modelId="{DB6CC8BD-EEBB-43F6-BD2F-0408A5FDE0FB}" type="presOf" srcId="{61D6D8E4-FF8C-4D31-B7E6-34EC5449A87D}" destId="{7DBAA1BE-C71E-4267-A03B-62ADFB2041A8}" srcOrd="0" destOrd="0" presId="urn:microsoft.com/office/officeart/2005/8/layout/vList6"/>
    <dgm:cxn modelId="{44380008-1C67-4DE5-A96F-8D4A888858DC}" srcId="{0D46C7C6-C441-46F3-BEE8-68081960270E}" destId="{92002829-A13D-4CB9-B072-480D663F7DC3}" srcOrd="0" destOrd="0" parTransId="{82CBE14F-616F-456F-B808-84091EE3DB6A}" sibTransId="{46D93B2A-B19C-4D87-88BD-C37FB4956DD2}"/>
    <dgm:cxn modelId="{916A8C3E-8FE3-4A8E-A23A-6F620F787000}" srcId="{0D46C7C6-C441-46F3-BEE8-68081960270E}" destId="{B20CF796-0A0C-409B-B986-EC0E456B12C9}" srcOrd="3" destOrd="0" parTransId="{925160A9-A0B3-45EC-AEF7-31E6BE74CEB0}" sibTransId="{127BD51B-BF26-4A28-B317-56B6D47BC934}"/>
    <dgm:cxn modelId="{617B5EA9-5EE9-44E6-9FFC-AE4D8BCEF787}" srcId="{BFB16A0E-AE8D-498B-9258-72F8D47E52DF}" destId="{4DC06DEB-60CE-488C-8011-B245B9F9851E}" srcOrd="2" destOrd="0" parTransId="{D131C619-4D7E-4055-B2F1-FCFB9ABD2C5B}" sibTransId="{F5F41DBE-F9FE-450E-BFD1-0DCE50843CA2}"/>
    <dgm:cxn modelId="{FC0AF40C-B378-4441-9BDA-E5B3705EFCB8}" srcId="{4E567B63-FDAE-42C9-B3B7-9E668E7F6C68}" destId="{27F1C7AB-34A7-4701-A648-8423507EB075}" srcOrd="2" destOrd="0" parTransId="{8918F501-9379-48DE-8FFB-7EF8A54DD728}" sibTransId="{7F6593C6-66FA-4C12-9783-4542F06A37B4}"/>
    <dgm:cxn modelId="{DDC28A43-0D06-4FC8-B73C-24F56F55C4B2}" type="presOf" srcId="{176DD4D3-CCA7-47B0-9F01-6F69E2EFEC4D}" destId="{879D5189-EF8F-45B1-B345-86ACCFA47336}" srcOrd="0" destOrd="1" presId="urn:microsoft.com/office/officeart/2005/8/layout/vList6"/>
    <dgm:cxn modelId="{C55E35F6-64D1-499E-8481-51B609CBC452}" type="presOf" srcId="{C3C5D220-96C2-4A4A-A33E-B1A70161E73A}" destId="{8B495A2A-9200-4421-8363-DF3D0E9CC568}" srcOrd="0" destOrd="2" presId="urn:microsoft.com/office/officeart/2005/8/layout/vList6"/>
    <dgm:cxn modelId="{0B70E2E2-A826-481D-80BA-E51E89189A03}" srcId="{0D46C7C6-C441-46F3-BEE8-68081960270E}" destId="{ADE4D225-B608-437E-902F-F7ECE1D0642A}" srcOrd="1" destOrd="0" parTransId="{1C084D69-A9D5-47C4-A858-E8E7FCE92FC7}" sibTransId="{10274227-8F26-4413-A2FF-104E799A2BEA}"/>
    <dgm:cxn modelId="{5565D2AE-5FB7-4B78-8A78-3E9FD9CC88AE}" type="presOf" srcId="{92002829-A13D-4CB9-B072-480D663F7DC3}" destId="{8B495A2A-9200-4421-8363-DF3D0E9CC568}" srcOrd="0" destOrd="0" presId="urn:microsoft.com/office/officeart/2005/8/layout/vList6"/>
    <dgm:cxn modelId="{BBF01246-2C22-4928-B807-9353E922B7BB}" type="presOf" srcId="{6363262B-606B-4C7D-806F-28EB1343FFED}" destId="{7DBAA1BE-C71E-4267-A03B-62ADFB2041A8}" srcOrd="0" destOrd="2" presId="urn:microsoft.com/office/officeart/2005/8/layout/vList6"/>
    <dgm:cxn modelId="{CEC7596D-0E57-4AAC-97E8-67E6D9CD6997}" type="presOf" srcId="{4DC06DEB-60CE-488C-8011-B245B9F9851E}" destId="{9DA4ED1A-C2E0-4C21-9622-65A684F50FCA}" srcOrd="0" destOrd="0" presId="urn:microsoft.com/office/officeart/2005/8/layout/vList6"/>
    <dgm:cxn modelId="{A6BA78BD-54E1-4933-BDD7-84C6C73B3140}" srcId="{4E567B63-FDAE-42C9-B3B7-9E668E7F6C68}" destId="{7ED9DF5A-91E3-457F-9940-0A41D6A45BF9}" srcOrd="0" destOrd="0" parTransId="{40E74ED3-BBF5-4C17-BC82-517B2576AB6E}" sibTransId="{C601C699-CBF8-4EAE-9787-4AB974DE7FFE}"/>
    <dgm:cxn modelId="{040DB16F-FDCE-4EB6-B1F6-CA743BC072B8}" type="presOf" srcId="{B20CF796-0A0C-409B-B986-EC0E456B12C9}" destId="{8B495A2A-9200-4421-8363-DF3D0E9CC568}" srcOrd="0" destOrd="3" presId="urn:microsoft.com/office/officeart/2005/8/layout/vList6"/>
    <dgm:cxn modelId="{A9D380C1-B2CE-47DC-A248-0A0C3882023B}" type="presOf" srcId="{24D13C31-037D-461A-B5F2-4C014013957E}" destId="{08A4CB81-2AD0-4682-BF24-F5C49BB4BB8D}" srcOrd="0" destOrd="0" presId="urn:microsoft.com/office/officeart/2005/8/layout/vList6"/>
    <dgm:cxn modelId="{17489E40-C905-4071-9E90-1AC1A14A111E}" srcId="{4DC06DEB-60CE-488C-8011-B245B9F9851E}" destId="{7AEF3DB3-E889-42E1-BB97-49EE7BABB1CA}" srcOrd="0" destOrd="0" parTransId="{1868FDBD-B7B4-4D86-969E-4168F0DFF8BF}" sibTransId="{77305BD2-7BDA-48CC-BF44-CCAD4FE5AA8D}"/>
    <dgm:cxn modelId="{C06C8126-C4A7-4ED0-AF16-55255AB9D535}" type="presOf" srcId="{B3FF18E9-D04A-4761-90E3-60661F24D0D0}" destId="{F190F082-48E7-4688-B103-B75B9064A09B}" srcOrd="0" destOrd="2" presId="urn:microsoft.com/office/officeart/2005/8/layout/vList6"/>
    <dgm:cxn modelId="{AFF6D47B-A1BF-4226-BDE4-043BCE84AF01}" srcId="{BFB16A0E-AE8D-498B-9258-72F8D47E52DF}" destId="{4E567B63-FDAE-42C9-B3B7-9E668E7F6C68}" srcOrd="3" destOrd="0" parTransId="{081B961E-F2A5-4501-B4A9-6DCAACA12344}" sibTransId="{2652B140-3727-4975-94EB-36E5080F3868}"/>
    <dgm:cxn modelId="{543782A6-3F60-4614-B42A-4D02E837B554}" type="presOf" srcId="{18DC2AC7-BED9-4C02-85EE-017ECED51485}" destId="{7DBAA1BE-C71E-4267-A03B-62ADFB2041A8}" srcOrd="0" destOrd="1" presId="urn:microsoft.com/office/officeart/2005/8/layout/vList6"/>
    <dgm:cxn modelId="{F6F55C93-5061-4108-AB78-DF71B241653E}" type="presOf" srcId="{4E567B63-FDAE-42C9-B3B7-9E668E7F6C68}" destId="{1F81290A-D6A3-4F28-BF7D-8912D14FE427}" srcOrd="0" destOrd="0" presId="urn:microsoft.com/office/officeart/2005/8/layout/vList6"/>
    <dgm:cxn modelId="{B469E9EC-8552-439F-A9E1-1A89E82F3723}" srcId="{4DC06DEB-60CE-488C-8011-B245B9F9851E}" destId="{AADC23E6-7C22-43F2-A0B0-E0A9B302363B}" srcOrd="1" destOrd="0" parTransId="{72D2E218-1645-4D39-B74E-7FBB510EBE2C}" sibTransId="{059651AF-13AA-41FE-A3C5-7A9D38BEE63A}"/>
    <dgm:cxn modelId="{8DAF8FF1-6B3B-429F-AA6F-981B71F1FA72}" srcId="{BFB16A0E-AE8D-498B-9258-72F8D47E52DF}" destId="{24D13C31-037D-461A-B5F2-4C014013957E}" srcOrd="0" destOrd="0" parTransId="{BF19F3B9-7720-44EB-B8C2-28B8C85203D2}" sibTransId="{B6084EDE-4E6F-4AE5-9050-59141D25BEF1}"/>
    <dgm:cxn modelId="{F0801550-90E3-4934-AD17-D77E3CEA25C7}" srcId="{4DC06DEB-60CE-488C-8011-B245B9F9851E}" destId="{B3FF18E9-D04A-4761-90E3-60661F24D0D0}" srcOrd="2" destOrd="0" parTransId="{89DAE36A-5861-4D15-AE5E-A05E8858F0D0}" sibTransId="{122D46E5-BD7D-4528-A716-6312282FF9A6}"/>
    <dgm:cxn modelId="{C233AF5C-1DB9-44FE-B805-1902797EB787}" type="presOf" srcId="{27F1C7AB-34A7-4701-A648-8423507EB075}" destId="{879D5189-EF8F-45B1-B345-86ACCFA47336}" srcOrd="0" destOrd="2" presId="urn:microsoft.com/office/officeart/2005/8/layout/vList6"/>
    <dgm:cxn modelId="{4A19F973-6AF2-4E66-B478-241EADB2988C}" srcId="{24D13C31-037D-461A-B5F2-4C014013957E}" destId="{6363262B-606B-4C7D-806F-28EB1343FFED}" srcOrd="2" destOrd="0" parTransId="{F1270203-AED5-4196-8192-24D8EFD749A7}" sibTransId="{947CC8C8-C144-4B77-905E-AD3324FB89A0}"/>
    <dgm:cxn modelId="{1CAE4454-3DCD-4926-98A8-60843340C715}" srcId="{24D13C31-037D-461A-B5F2-4C014013957E}" destId="{18DC2AC7-BED9-4C02-85EE-017ECED51485}" srcOrd="1" destOrd="0" parTransId="{2D78763B-3102-41DF-8D14-EE4228829BC6}" sibTransId="{3F22D289-F01B-4B37-9870-F40D81CCF9D1}"/>
    <dgm:cxn modelId="{B1D5ED52-6AE4-4103-943C-69A346368355}" type="presOf" srcId="{BFB16A0E-AE8D-498B-9258-72F8D47E52DF}" destId="{98F36272-5415-4A98-840A-7FD6096A30FF}" srcOrd="0" destOrd="0" presId="urn:microsoft.com/office/officeart/2005/8/layout/vList6"/>
    <dgm:cxn modelId="{C06E90C5-F607-4560-874A-C1D05289B346}" srcId="{0D46C7C6-C441-46F3-BEE8-68081960270E}" destId="{C3C5D220-96C2-4A4A-A33E-B1A70161E73A}" srcOrd="2" destOrd="0" parTransId="{3B342C48-CBCA-46C0-B45D-FABB2E50D50D}" sibTransId="{7B554198-29DC-4A21-AAE5-6765B34FB05E}"/>
    <dgm:cxn modelId="{C89AD9D2-5DD4-4BC6-8CD6-70BDA4D138A0}" type="presOf" srcId="{FB101254-0B41-49C2-8CA5-79BFC58803C9}" destId="{7DBAA1BE-C71E-4267-A03B-62ADFB2041A8}" srcOrd="0" destOrd="3" presId="urn:microsoft.com/office/officeart/2005/8/layout/vList6"/>
    <dgm:cxn modelId="{10A1D525-62E8-4400-A729-94CEE9D8AD68}" srcId="{24D13C31-037D-461A-B5F2-4C014013957E}" destId="{61D6D8E4-FF8C-4D31-B7E6-34EC5449A87D}" srcOrd="0" destOrd="0" parTransId="{9C7F9CD3-6CCE-4BDD-AB0C-D7BB8B7E4B47}" sibTransId="{AB573048-D563-41E6-87C3-6453822FDF81}"/>
    <dgm:cxn modelId="{8ECF5B53-E3EC-432A-BC8A-400FF729991B}" srcId="{4E567B63-FDAE-42C9-B3B7-9E668E7F6C68}" destId="{176DD4D3-CCA7-47B0-9F01-6F69E2EFEC4D}" srcOrd="1" destOrd="0" parTransId="{CE58B81E-34F5-47A3-B6C8-56F9EAA3CE67}" sibTransId="{C9F5C3F9-5A05-4BE0-B97F-1F8E12463A17}"/>
    <dgm:cxn modelId="{7D6006AB-AC39-484B-88F3-A44682EFBAC5}" type="presOf" srcId="{7ED9DF5A-91E3-457F-9940-0A41D6A45BF9}" destId="{879D5189-EF8F-45B1-B345-86ACCFA47336}" srcOrd="0" destOrd="0" presId="urn:microsoft.com/office/officeart/2005/8/layout/vList6"/>
    <dgm:cxn modelId="{7340F867-F58D-41B2-BCF5-BD971DDE6D4F}" type="presOf" srcId="{0D46C7C6-C441-46F3-BEE8-68081960270E}" destId="{6DA25929-F43E-47AC-93EF-C8CFA27AA9C8}" srcOrd="0" destOrd="0" presId="urn:microsoft.com/office/officeart/2005/8/layout/vList6"/>
    <dgm:cxn modelId="{EBA03F35-AE4B-46D3-BE61-92827B6BB00F}" type="presParOf" srcId="{98F36272-5415-4A98-840A-7FD6096A30FF}" destId="{6E207978-638D-42B2-8C46-7FEF0FB47C18}" srcOrd="0" destOrd="0" presId="urn:microsoft.com/office/officeart/2005/8/layout/vList6"/>
    <dgm:cxn modelId="{8F48EE06-01CD-4BB3-90D3-1C9A46E112D9}" type="presParOf" srcId="{6E207978-638D-42B2-8C46-7FEF0FB47C18}" destId="{08A4CB81-2AD0-4682-BF24-F5C49BB4BB8D}" srcOrd="0" destOrd="0" presId="urn:microsoft.com/office/officeart/2005/8/layout/vList6"/>
    <dgm:cxn modelId="{18623EB3-9745-4D66-8F19-1B90B999E8F3}" type="presParOf" srcId="{6E207978-638D-42B2-8C46-7FEF0FB47C18}" destId="{7DBAA1BE-C71E-4267-A03B-62ADFB2041A8}" srcOrd="1" destOrd="0" presId="urn:microsoft.com/office/officeart/2005/8/layout/vList6"/>
    <dgm:cxn modelId="{AC0A679F-A97C-4A6C-903A-730212A4BA94}" type="presParOf" srcId="{98F36272-5415-4A98-840A-7FD6096A30FF}" destId="{C8954A66-4ADE-4EDC-8567-1641114932B4}" srcOrd="1" destOrd="0" presId="urn:microsoft.com/office/officeart/2005/8/layout/vList6"/>
    <dgm:cxn modelId="{485DFCFF-A11C-4828-8A8E-A655AD225085}" type="presParOf" srcId="{98F36272-5415-4A98-840A-7FD6096A30FF}" destId="{38684392-22EB-44A4-B5D5-21DB8C9EEE5D}" srcOrd="2" destOrd="0" presId="urn:microsoft.com/office/officeart/2005/8/layout/vList6"/>
    <dgm:cxn modelId="{426316A8-7C9C-41EC-808F-6D48A2411A2A}" type="presParOf" srcId="{38684392-22EB-44A4-B5D5-21DB8C9EEE5D}" destId="{6DA25929-F43E-47AC-93EF-C8CFA27AA9C8}" srcOrd="0" destOrd="0" presId="urn:microsoft.com/office/officeart/2005/8/layout/vList6"/>
    <dgm:cxn modelId="{ED637D0A-23A1-469E-B5F1-A00BB1747CAE}" type="presParOf" srcId="{38684392-22EB-44A4-B5D5-21DB8C9EEE5D}" destId="{8B495A2A-9200-4421-8363-DF3D0E9CC568}" srcOrd="1" destOrd="0" presId="urn:microsoft.com/office/officeart/2005/8/layout/vList6"/>
    <dgm:cxn modelId="{BF9C135E-1B0F-4AC7-B534-D613A3C2F677}" type="presParOf" srcId="{98F36272-5415-4A98-840A-7FD6096A30FF}" destId="{E8FCF75C-CAE1-48AC-972A-37607068AA29}" srcOrd="3" destOrd="0" presId="urn:microsoft.com/office/officeart/2005/8/layout/vList6"/>
    <dgm:cxn modelId="{1708B8EF-564A-4F8F-9249-FCD4F76C8A55}" type="presParOf" srcId="{98F36272-5415-4A98-840A-7FD6096A30FF}" destId="{58A4534E-8E50-4F06-A4DA-03549412765D}" srcOrd="4" destOrd="0" presId="urn:microsoft.com/office/officeart/2005/8/layout/vList6"/>
    <dgm:cxn modelId="{07F1DC46-045B-44B1-91A5-98D70373B5D2}" type="presParOf" srcId="{58A4534E-8E50-4F06-A4DA-03549412765D}" destId="{9DA4ED1A-C2E0-4C21-9622-65A684F50FCA}" srcOrd="0" destOrd="0" presId="urn:microsoft.com/office/officeart/2005/8/layout/vList6"/>
    <dgm:cxn modelId="{619A137C-BC2C-47BF-A52A-D9664C8096D0}" type="presParOf" srcId="{58A4534E-8E50-4F06-A4DA-03549412765D}" destId="{F190F082-48E7-4688-B103-B75B9064A09B}" srcOrd="1" destOrd="0" presId="urn:microsoft.com/office/officeart/2005/8/layout/vList6"/>
    <dgm:cxn modelId="{CC3AD76B-FD9C-4515-8389-C925DD6B28F0}" type="presParOf" srcId="{98F36272-5415-4A98-840A-7FD6096A30FF}" destId="{0E2CB68D-C6B4-4B67-B37B-6A8DE1A8EF82}" srcOrd="5" destOrd="0" presId="urn:microsoft.com/office/officeart/2005/8/layout/vList6"/>
    <dgm:cxn modelId="{BB87BDAC-20D9-46AC-9EE4-010D71680187}" type="presParOf" srcId="{98F36272-5415-4A98-840A-7FD6096A30FF}" destId="{96421EC6-71BD-46E7-85F2-78E92C534893}" srcOrd="6" destOrd="0" presId="urn:microsoft.com/office/officeart/2005/8/layout/vList6"/>
    <dgm:cxn modelId="{C2AF4D7E-8DF7-483C-B0D5-8F1324F06584}" type="presParOf" srcId="{96421EC6-71BD-46E7-85F2-78E92C534893}" destId="{1F81290A-D6A3-4F28-BF7D-8912D14FE427}" srcOrd="0" destOrd="0" presId="urn:microsoft.com/office/officeart/2005/8/layout/vList6"/>
    <dgm:cxn modelId="{4E6063AD-18B7-42CD-B779-CE787444A67D}" type="presParOf" srcId="{96421EC6-71BD-46E7-85F2-78E92C534893}" destId="{879D5189-EF8F-45B1-B345-86ACCFA4733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299F21-6548-492D-AADE-AE8053116831}" type="doc">
      <dgm:prSet loTypeId="urn:microsoft.com/office/officeart/2008/layout/AscendingPictureAccentProcess" loCatId="picture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8221D70-B3C4-4976-AEDE-8B15F6DDC2E5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A767-5E61-4FE3-AF3F-3ACBA25EEEB0}" type="par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88519B-A209-4651-9E91-94C3171C613D}" type="sib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1F83A7-FF3B-4969-ADEE-32C3BC3672D9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76%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A36D55-95FB-4C65-B158-8C4D9B0584AF}" type="par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4D710-A383-4A58-90F0-3CECE12FD876}" type="sib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11177-8DC1-44ED-903F-0329AC519200}" type="pres">
      <dgm:prSet presAssocID="{61299F21-6548-492D-AADE-AE805311683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22CC05-87CE-46D7-A750-63591C9FD3FB}" type="pres">
      <dgm:prSet presAssocID="{61299F21-6548-492D-AADE-AE8053116831}" presName="dot1" presStyleLbl="alignNode1" presStyleIdx="0" presStyleCnt="10" custLinFactX="-200000" custLinFactY="-200000" custLinFactNeighborX="-255051" custLinFactNeighborY="-290199"/>
      <dgm:spPr/>
    </dgm:pt>
    <dgm:pt modelId="{48EE15AA-2E96-4D22-B6CF-61B377334FD7}" type="pres">
      <dgm:prSet presAssocID="{61299F21-6548-492D-AADE-AE8053116831}" presName="dot2" presStyleLbl="alignNode1" presStyleIdx="1" presStyleCnt="10" custLinFactX="100000" custLinFactY="400000" custLinFactNeighborX="143684" custLinFactNeighborY="439274"/>
      <dgm:spPr/>
    </dgm:pt>
    <dgm:pt modelId="{5AC87777-E618-4837-A56B-A90A460424A1}" type="pres">
      <dgm:prSet presAssocID="{61299F21-6548-492D-AADE-AE8053116831}" presName="dot3" presStyleLbl="alignNode1" presStyleIdx="2" presStyleCnt="10" custLinFactX="500000" custLinFactY="-200000" custLinFactNeighborX="514699" custLinFactNeighborY="-280264"/>
      <dgm:spPr/>
    </dgm:pt>
    <dgm:pt modelId="{BD9A222D-C44B-4485-8C50-76F11B7EC039}" type="pres">
      <dgm:prSet presAssocID="{61299F21-6548-492D-AADE-AE8053116831}" presName="dotArrow1" presStyleLbl="alignNode1" presStyleIdx="3" presStyleCnt="10" custLinFactX="1266760" custLinFactY="1200000" custLinFactNeighborX="1300000" custLinFactNeighborY="1276571"/>
      <dgm:spPr/>
    </dgm:pt>
    <dgm:pt modelId="{4ADBC3C8-DBA8-4C5E-A3CE-4505B56401D5}" type="pres">
      <dgm:prSet presAssocID="{61299F21-6548-492D-AADE-AE8053116831}" presName="dotArrow2" presStyleLbl="alignNode1" presStyleIdx="4" presStyleCnt="10" custLinFactX="100000" custLinFactY="500000" custLinFactNeighborX="167298" custLinFactNeighborY="575010"/>
      <dgm:spPr/>
    </dgm:pt>
    <dgm:pt modelId="{E887CEDD-3A55-420E-888D-F921D2EB5AB0}" type="pres">
      <dgm:prSet presAssocID="{61299F21-6548-492D-AADE-AE8053116831}" presName="dotArrow3" presStyleLbl="alignNode1" presStyleIdx="5" presStyleCnt="10" custLinFactX="400000" custLinFactY="1300000" custLinFactNeighborX="401639" custLinFactNeighborY="1385363"/>
      <dgm:spPr/>
    </dgm:pt>
    <dgm:pt modelId="{55EA4045-8522-47DC-90AE-655AAB7DEC0C}" type="pres">
      <dgm:prSet presAssocID="{61299F21-6548-492D-AADE-AE8053116831}" presName="dotArrow4" presStyleLbl="alignNode1" presStyleIdx="6" presStyleCnt="10" custLinFactX="-500000" custLinFactY="1300000" custLinFactNeighborX="-563277" custLinFactNeighborY="1397651"/>
      <dgm:spPr/>
    </dgm:pt>
    <dgm:pt modelId="{DC527536-4793-4F08-81E2-EBBC387126D7}" type="pres">
      <dgm:prSet presAssocID="{61299F21-6548-492D-AADE-AE8053116831}" presName="dotArrow5" presStyleLbl="alignNode1" presStyleIdx="7" presStyleCnt="10" custLinFactX="536719" custLinFactY="500000" custLinFactNeighborX="600000" custLinFactNeighborY="595397"/>
      <dgm:spPr/>
    </dgm:pt>
    <dgm:pt modelId="{F7FC38B3-CC58-4038-8919-D2C0A6209ADC}" type="pres">
      <dgm:prSet presAssocID="{61299F21-6548-492D-AADE-AE8053116831}" presName="dotArrow6" presStyleLbl="alignNode1" presStyleIdx="8" presStyleCnt="10" custLinFactX="-361770" custLinFactY="500000" custLinFactNeighborX="-400000" custLinFactNeighborY="586639"/>
      <dgm:spPr/>
    </dgm:pt>
    <dgm:pt modelId="{5B4E0692-181E-4ED3-9BE5-D36EC752BA0C}" type="pres">
      <dgm:prSet presAssocID="{61299F21-6548-492D-AADE-AE8053116831}" presName="dotArrow7" presStyleLbl="alignNode1" presStyleIdx="9" presStyleCnt="10" custLinFactX="-84703" custLinFactNeighborX="-100000"/>
      <dgm:spPr/>
    </dgm:pt>
    <dgm:pt modelId="{688D5F7D-B9BD-4B55-9840-64AC8778316F}" type="pres">
      <dgm:prSet presAssocID="{B91F83A7-FF3B-4969-ADEE-32C3BC3672D9}" presName="parTx1" presStyleLbl="node1" presStyleIdx="0" presStyleCnt="2" custScaleX="124480" custScaleY="175016" custLinFactY="-125078" custLinFactNeighborX="45930" custLinFactNeighborY="-200000"/>
      <dgm:spPr/>
      <dgm:t>
        <a:bodyPr/>
        <a:lstStyle/>
        <a:p>
          <a:endParaRPr lang="ru-RU"/>
        </a:p>
      </dgm:t>
    </dgm:pt>
    <dgm:pt modelId="{BE8D999C-403A-4197-A708-21AA66ADC5DD}" type="pres">
      <dgm:prSet presAssocID="{FAE4D710-A383-4A58-90F0-3CECE12FD876}" presName="picture1" presStyleCnt="0"/>
      <dgm:spPr/>
    </dgm:pt>
    <dgm:pt modelId="{3673B745-27C7-4586-BF76-24D54B45675A}" type="pres">
      <dgm:prSet presAssocID="{FAE4D710-A383-4A58-90F0-3CECE12FD876}" presName="imageRepeatNode" presStyleLbl="fgImgPlace1" presStyleIdx="0" presStyleCnt="2" custScaleX="111053" custLinFactNeighborX="21165" custLinFactNeighborY="-23879"/>
      <dgm:spPr/>
      <dgm:t>
        <a:bodyPr/>
        <a:lstStyle/>
        <a:p>
          <a:endParaRPr lang="ru-RU"/>
        </a:p>
      </dgm:t>
    </dgm:pt>
    <dgm:pt modelId="{4E54D3D4-2E11-40E2-90A1-F40FF2FABFEE}" type="pres">
      <dgm:prSet presAssocID="{88221D70-B3C4-4976-AEDE-8B15F6DDC2E5}" presName="parTx2" presStyleLbl="node1" presStyleIdx="1" presStyleCnt="2" custScaleX="139828" custScaleY="134817" custLinFactY="699" custLinFactNeighborX="-2460" custLinFactNeighborY="100000"/>
      <dgm:spPr/>
      <dgm:t>
        <a:bodyPr/>
        <a:lstStyle/>
        <a:p>
          <a:endParaRPr lang="ru-RU"/>
        </a:p>
      </dgm:t>
    </dgm:pt>
    <dgm:pt modelId="{1616FE65-8BA0-44A7-B082-B52160814DDD}" type="pres">
      <dgm:prSet presAssocID="{9B88519B-A209-4651-9E91-94C3171C613D}" presName="picture2" presStyleCnt="0"/>
      <dgm:spPr/>
    </dgm:pt>
    <dgm:pt modelId="{843B4BB6-CAEE-4694-A18F-82FA02780F86}" type="pres">
      <dgm:prSet presAssocID="{9B88519B-A209-4651-9E91-94C3171C613D}" presName="imageRepeatNode" presStyleLbl="fgImgPlace1" presStyleIdx="1" presStyleCnt="2" custLinFactNeighborX="-42823" custLinFactNeighborY="-40599"/>
      <dgm:spPr/>
      <dgm:t>
        <a:bodyPr/>
        <a:lstStyle/>
        <a:p>
          <a:endParaRPr lang="ru-RU"/>
        </a:p>
      </dgm:t>
    </dgm:pt>
  </dgm:ptLst>
  <dgm:cxnLst>
    <dgm:cxn modelId="{44B2BFF5-A1AB-409C-9238-12FD8DCB27AB}" type="presOf" srcId="{9B88519B-A209-4651-9E91-94C3171C613D}" destId="{843B4BB6-CAEE-4694-A18F-82FA02780F86}" srcOrd="0" destOrd="0" presId="urn:microsoft.com/office/officeart/2008/layout/AscendingPictureAccentProcess"/>
    <dgm:cxn modelId="{8BA81A9C-EBB3-4A13-AD0E-7205A362D29F}" type="presOf" srcId="{FAE4D710-A383-4A58-90F0-3CECE12FD876}" destId="{3673B745-27C7-4586-BF76-24D54B45675A}" srcOrd="0" destOrd="0" presId="urn:microsoft.com/office/officeart/2008/layout/AscendingPictureAccentProcess"/>
    <dgm:cxn modelId="{E7DF90D1-2ACF-404A-B527-30F36C7D3D52}" srcId="{61299F21-6548-492D-AADE-AE8053116831}" destId="{B91F83A7-FF3B-4969-ADEE-32C3BC3672D9}" srcOrd="0" destOrd="0" parTransId="{17A36D55-95FB-4C65-B158-8C4D9B0584AF}" sibTransId="{FAE4D710-A383-4A58-90F0-3CECE12FD876}"/>
    <dgm:cxn modelId="{73FB5F9C-F9FB-47F1-BF5D-44CDA2A61721}" type="presOf" srcId="{61299F21-6548-492D-AADE-AE8053116831}" destId="{F4E11177-8DC1-44ED-903F-0329AC519200}" srcOrd="0" destOrd="0" presId="urn:microsoft.com/office/officeart/2008/layout/AscendingPictureAccentProcess"/>
    <dgm:cxn modelId="{0C1BA691-9529-47FE-A851-46E7DC9F4219}" srcId="{61299F21-6548-492D-AADE-AE8053116831}" destId="{88221D70-B3C4-4976-AEDE-8B15F6DDC2E5}" srcOrd="1" destOrd="0" parTransId="{88ADA767-5E61-4FE3-AF3F-3ACBA25EEEB0}" sibTransId="{9B88519B-A209-4651-9E91-94C3171C613D}"/>
    <dgm:cxn modelId="{18208F4B-488C-444D-9D08-28298235CF01}" type="presOf" srcId="{B91F83A7-FF3B-4969-ADEE-32C3BC3672D9}" destId="{688D5F7D-B9BD-4B55-9840-64AC8778316F}" srcOrd="0" destOrd="0" presId="urn:microsoft.com/office/officeart/2008/layout/AscendingPictureAccentProcess"/>
    <dgm:cxn modelId="{42F17ACE-127F-4982-BB56-83EC19266E70}" type="presOf" srcId="{88221D70-B3C4-4976-AEDE-8B15F6DDC2E5}" destId="{4E54D3D4-2E11-40E2-90A1-F40FF2FABFEE}" srcOrd="0" destOrd="0" presId="urn:microsoft.com/office/officeart/2008/layout/AscendingPictureAccentProcess"/>
    <dgm:cxn modelId="{DC0CF4AF-5F5D-437C-AB48-2480B3BB3F39}" type="presParOf" srcId="{F4E11177-8DC1-44ED-903F-0329AC519200}" destId="{9422CC05-87CE-46D7-A750-63591C9FD3FB}" srcOrd="0" destOrd="0" presId="urn:microsoft.com/office/officeart/2008/layout/AscendingPictureAccentProcess"/>
    <dgm:cxn modelId="{95055F77-EAA9-425E-9E01-E06D139226E5}" type="presParOf" srcId="{F4E11177-8DC1-44ED-903F-0329AC519200}" destId="{48EE15AA-2E96-4D22-B6CF-61B377334FD7}" srcOrd="1" destOrd="0" presId="urn:microsoft.com/office/officeart/2008/layout/AscendingPictureAccentProcess"/>
    <dgm:cxn modelId="{33C4C016-12C6-4959-8310-E8817B393AC7}" type="presParOf" srcId="{F4E11177-8DC1-44ED-903F-0329AC519200}" destId="{5AC87777-E618-4837-A56B-A90A460424A1}" srcOrd="2" destOrd="0" presId="urn:microsoft.com/office/officeart/2008/layout/AscendingPictureAccentProcess"/>
    <dgm:cxn modelId="{3EF83B25-DA52-4416-82DD-FF1EC35B5757}" type="presParOf" srcId="{F4E11177-8DC1-44ED-903F-0329AC519200}" destId="{BD9A222D-C44B-4485-8C50-76F11B7EC039}" srcOrd="3" destOrd="0" presId="urn:microsoft.com/office/officeart/2008/layout/AscendingPictureAccentProcess"/>
    <dgm:cxn modelId="{3F983323-703E-46EE-83D2-5226CF53639D}" type="presParOf" srcId="{F4E11177-8DC1-44ED-903F-0329AC519200}" destId="{4ADBC3C8-DBA8-4C5E-A3CE-4505B56401D5}" srcOrd="4" destOrd="0" presId="urn:microsoft.com/office/officeart/2008/layout/AscendingPictureAccentProcess"/>
    <dgm:cxn modelId="{4D2F3881-0FCE-480A-B754-9E72660F06EF}" type="presParOf" srcId="{F4E11177-8DC1-44ED-903F-0329AC519200}" destId="{E887CEDD-3A55-420E-888D-F921D2EB5AB0}" srcOrd="5" destOrd="0" presId="urn:microsoft.com/office/officeart/2008/layout/AscendingPictureAccentProcess"/>
    <dgm:cxn modelId="{ECB5DDED-D5A3-4E14-840C-D961AF6D2018}" type="presParOf" srcId="{F4E11177-8DC1-44ED-903F-0329AC519200}" destId="{55EA4045-8522-47DC-90AE-655AAB7DEC0C}" srcOrd="6" destOrd="0" presId="urn:microsoft.com/office/officeart/2008/layout/AscendingPictureAccentProcess"/>
    <dgm:cxn modelId="{007A619E-B1C9-4414-9223-72530C1A8765}" type="presParOf" srcId="{F4E11177-8DC1-44ED-903F-0329AC519200}" destId="{DC527536-4793-4F08-81E2-EBBC387126D7}" srcOrd="7" destOrd="0" presId="urn:microsoft.com/office/officeart/2008/layout/AscendingPictureAccentProcess"/>
    <dgm:cxn modelId="{273758BD-DD2D-4A49-ACAC-4C1857164B10}" type="presParOf" srcId="{F4E11177-8DC1-44ED-903F-0329AC519200}" destId="{F7FC38B3-CC58-4038-8919-D2C0A6209ADC}" srcOrd="8" destOrd="0" presId="urn:microsoft.com/office/officeart/2008/layout/AscendingPictureAccentProcess"/>
    <dgm:cxn modelId="{0800D2A0-853A-40E6-9B95-D52BB9DB6C76}" type="presParOf" srcId="{F4E11177-8DC1-44ED-903F-0329AC519200}" destId="{5B4E0692-181E-4ED3-9BE5-D36EC752BA0C}" srcOrd="9" destOrd="0" presId="urn:microsoft.com/office/officeart/2008/layout/AscendingPictureAccentProcess"/>
    <dgm:cxn modelId="{C57C4F14-BE06-4855-9527-B7B4B30F0948}" type="presParOf" srcId="{F4E11177-8DC1-44ED-903F-0329AC519200}" destId="{688D5F7D-B9BD-4B55-9840-64AC8778316F}" srcOrd="10" destOrd="0" presId="urn:microsoft.com/office/officeart/2008/layout/AscendingPictureAccentProcess"/>
    <dgm:cxn modelId="{80BA45B7-6AD8-479E-A478-1AD211DC1C9F}" type="presParOf" srcId="{F4E11177-8DC1-44ED-903F-0329AC519200}" destId="{BE8D999C-403A-4197-A708-21AA66ADC5DD}" srcOrd="11" destOrd="0" presId="urn:microsoft.com/office/officeart/2008/layout/AscendingPictureAccentProcess"/>
    <dgm:cxn modelId="{01D7B149-8D30-4A38-ABA8-76CEC9DDD006}" type="presParOf" srcId="{BE8D999C-403A-4197-A708-21AA66ADC5DD}" destId="{3673B745-27C7-4586-BF76-24D54B45675A}" srcOrd="0" destOrd="0" presId="urn:microsoft.com/office/officeart/2008/layout/AscendingPictureAccentProcess"/>
    <dgm:cxn modelId="{99C061A1-C61F-4808-8589-AE549BEFCB72}" type="presParOf" srcId="{F4E11177-8DC1-44ED-903F-0329AC519200}" destId="{4E54D3D4-2E11-40E2-90A1-F40FF2FABFEE}" srcOrd="12" destOrd="0" presId="urn:microsoft.com/office/officeart/2008/layout/AscendingPictureAccentProcess"/>
    <dgm:cxn modelId="{BE7BE612-E4FF-4C8B-B588-7DA9CD1DD8EC}" type="presParOf" srcId="{F4E11177-8DC1-44ED-903F-0329AC519200}" destId="{1616FE65-8BA0-44A7-B082-B52160814DDD}" srcOrd="13" destOrd="0" presId="urn:microsoft.com/office/officeart/2008/layout/AscendingPictureAccentProcess"/>
    <dgm:cxn modelId="{62B68006-D0AD-413E-9534-DAA227D18D47}" type="presParOf" srcId="{1616FE65-8BA0-44A7-B082-B52160814DDD}" destId="{843B4BB6-CAEE-4694-A18F-82FA02780F8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786614-7ADB-43FA-ADDA-39E9E0143EBE}" type="doc">
      <dgm:prSet loTypeId="urn:microsoft.com/office/officeart/2005/8/layout/hProcess4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FD6A0AA-035F-47B0-86D5-E180594E42EE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DDDE78-C2A3-4610-977F-487F65A6D083}" type="par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38DC7-96AA-4C18-83D1-B23FF0EF9F40}" type="sib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6032E8-6091-41F9-9E7A-13D594EA9569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Утверждены ли бюджетом расходы по заявленному направлению?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4CE27-343A-4E43-8DBF-5EFDF06AA802}" type="par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4D970C-09A7-4B6A-AF47-3C0EBF5177F5}" type="sib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7A974-4A59-4A39-AD47-3FCD94E4A101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583B0C-4A67-451E-8C6A-0050DED270E6}" type="par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28D01-1035-4E4B-BD52-B4762D5C1A9B}" type="sib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EF19C3-1678-41F1-A7B1-C87EF81788E3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Есть ли средства на оплату заявленных расходов?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2C8A6-5FFE-4C50-BEC3-37E4E39DA633}" type="par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304DF5-70D3-4A3E-A7F9-FA55B58DFB2C}" type="sib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2082C-3740-4782-9EEE-D4906E309773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C90507-E8BC-46A5-AE45-A4A9B77AB906}" type="par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DD015-E387-47D4-AD82-2444233BE91C}" type="sib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2A5443-49C7-4541-9041-62622C94FF9D}">
      <dgm:prSet phldrT="[Текст]"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Соответствует ли заявка на оплату расходов контракту/ договору/ соглашению?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2B8240-5012-4CF7-87F0-5343D30DA5B6}" type="par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DDEAE8-6CCD-4EA9-9969-161F869C807C}" type="sib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C36D-CC11-4CF7-B5AC-367C0F2DDCA9}" type="pres">
      <dgm:prSet presAssocID="{81786614-7ADB-43FA-ADDA-39E9E0143EB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5875C5-A462-4D69-8962-2CA220CEEBFD}" type="pres">
      <dgm:prSet presAssocID="{81786614-7ADB-43FA-ADDA-39E9E0143EBE}" presName="tSp" presStyleCnt="0"/>
      <dgm:spPr/>
    </dgm:pt>
    <dgm:pt modelId="{A31AF761-DBB7-45D6-97C7-59C7F7E14338}" type="pres">
      <dgm:prSet presAssocID="{81786614-7ADB-43FA-ADDA-39E9E0143EBE}" presName="bSp" presStyleCnt="0"/>
      <dgm:spPr/>
    </dgm:pt>
    <dgm:pt modelId="{43541CE3-3103-4A92-BBB9-B3FFF6E46140}" type="pres">
      <dgm:prSet presAssocID="{81786614-7ADB-43FA-ADDA-39E9E0143EBE}" presName="process" presStyleCnt="0"/>
      <dgm:spPr/>
    </dgm:pt>
    <dgm:pt modelId="{ACE6779A-C349-411F-A0A7-4F8192A374DC}" type="pres">
      <dgm:prSet presAssocID="{BFD6A0AA-035F-47B0-86D5-E180594E42EE}" presName="composite1" presStyleCnt="0"/>
      <dgm:spPr/>
    </dgm:pt>
    <dgm:pt modelId="{EBBB0886-D086-4DB9-A792-2E85A778F7AF}" type="pres">
      <dgm:prSet presAssocID="{BFD6A0AA-035F-47B0-86D5-E180594E42EE}" presName="dummyNode1" presStyleLbl="node1" presStyleIdx="0" presStyleCnt="3"/>
      <dgm:spPr/>
    </dgm:pt>
    <dgm:pt modelId="{AC08A42C-C628-48A4-B16F-63FAC72FCB02}" type="pres">
      <dgm:prSet presAssocID="{BFD6A0AA-035F-47B0-86D5-E180594E42EE}" presName="childNode1" presStyleLbl="bgAcc1" presStyleIdx="0" presStyleCnt="3" custScaleX="132406" custScaleY="161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D14BB-232F-468A-8627-8F644C07F09A}" type="pres">
      <dgm:prSet presAssocID="{BFD6A0AA-035F-47B0-86D5-E180594E42EE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71DA20-322D-4CE2-A220-6F3EB423B8D0}" type="pres">
      <dgm:prSet presAssocID="{BFD6A0AA-035F-47B0-86D5-E180594E42EE}" presName="parentNode1" presStyleLbl="node1" presStyleIdx="0" presStyleCnt="3" custLinFactNeighborX="18250" custLinFactNeighborY="515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4152A-5BE4-4A31-85E3-FB5EB74B4BF3}" type="pres">
      <dgm:prSet presAssocID="{BFD6A0AA-035F-47B0-86D5-E180594E42EE}" presName="connSite1" presStyleCnt="0"/>
      <dgm:spPr/>
    </dgm:pt>
    <dgm:pt modelId="{1DCAEFF8-65EC-46E7-899E-4F75150C40F9}" type="pres">
      <dgm:prSet presAssocID="{70A38DC7-96AA-4C18-83D1-B23FF0EF9F40}" presName="Name9" presStyleLbl="sibTrans2D1" presStyleIdx="0" presStyleCnt="2" custAng="378333" custScaleX="103892" custLinFactNeighborX="-6475" custLinFactNeighborY="8525"/>
      <dgm:spPr/>
      <dgm:t>
        <a:bodyPr/>
        <a:lstStyle/>
        <a:p>
          <a:endParaRPr lang="ru-RU"/>
        </a:p>
      </dgm:t>
    </dgm:pt>
    <dgm:pt modelId="{E86DDFC6-4998-463D-87A5-4B13F0BF0BA0}" type="pres">
      <dgm:prSet presAssocID="{93E7A974-4A59-4A39-AD47-3FCD94E4A101}" presName="composite2" presStyleCnt="0"/>
      <dgm:spPr/>
    </dgm:pt>
    <dgm:pt modelId="{39D6520F-5B51-41A8-B4EF-2E93729FCBDD}" type="pres">
      <dgm:prSet presAssocID="{93E7A974-4A59-4A39-AD47-3FCD94E4A101}" presName="dummyNode2" presStyleLbl="node1" presStyleIdx="0" presStyleCnt="3"/>
      <dgm:spPr/>
    </dgm:pt>
    <dgm:pt modelId="{4FB18C58-D90C-4A72-B604-7A7BF2904DBA}" type="pres">
      <dgm:prSet presAssocID="{93E7A974-4A59-4A39-AD47-3FCD94E4A101}" presName="childNode2" presStyleLbl="bgAcc1" presStyleIdx="1" presStyleCnt="3" custScaleX="126769" custScaleY="165004" custLinFactNeighborX="-14044" custLinFactNeighborY="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258B8-FAB3-42A8-B8F8-A270F4EFF40E}" type="pres">
      <dgm:prSet presAssocID="{93E7A974-4A59-4A39-AD47-3FCD94E4A101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6F8C51-CD2F-4E34-AB6A-8B44997FF4DF}" type="pres">
      <dgm:prSet presAssocID="{93E7A974-4A59-4A39-AD47-3FCD94E4A101}" presName="parentNode2" presStyleLbl="node1" presStyleIdx="1" presStyleCnt="3" custLinFactNeighborX="3733" custLinFactNeighborY="-450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20CDD-EAED-42A1-AB7A-D3B917BBA5E5}" type="pres">
      <dgm:prSet presAssocID="{93E7A974-4A59-4A39-AD47-3FCD94E4A101}" presName="connSite2" presStyleCnt="0"/>
      <dgm:spPr/>
    </dgm:pt>
    <dgm:pt modelId="{7AAF7A0D-91CF-4E9D-AB91-0515E699AFCB}" type="pres">
      <dgm:prSet presAssocID="{45028D01-1035-4E4B-BD52-B4762D5C1A9B}" presName="Name18" presStyleLbl="sibTrans2D1" presStyleIdx="1" presStyleCnt="2" custAng="21266444" custLinFactNeighborX="4482" custLinFactNeighborY="-9232"/>
      <dgm:spPr/>
      <dgm:t>
        <a:bodyPr/>
        <a:lstStyle/>
        <a:p>
          <a:endParaRPr lang="ru-RU"/>
        </a:p>
      </dgm:t>
    </dgm:pt>
    <dgm:pt modelId="{7F9ED127-9837-4E5F-8CFF-D1024A4E218C}" type="pres">
      <dgm:prSet presAssocID="{E7F2082C-3740-4782-9EEE-D4906E309773}" presName="composite1" presStyleCnt="0"/>
      <dgm:spPr/>
    </dgm:pt>
    <dgm:pt modelId="{9F03DEF6-64D6-43C4-BBAD-75CBEDC11C45}" type="pres">
      <dgm:prSet presAssocID="{E7F2082C-3740-4782-9EEE-D4906E309773}" presName="dummyNode1" presStyleLbl="node1" presStyleIdx="1" presStyleCnt="3"/>
      <dgm:spPr/>
    </dgm:pt>
    <dgm:pt modelId="{FEC7B45C-5267-482F-8810-38D1963C3640}" type="pres">
      <dgm:prSet presAssocID="{E7F2082C-3740-4782-9EEE-D4906E309773}" presName="childNode1" presStyleLbl="bgAcc1" presStyleIdx="2" presStyleCnt="3" custScaleX="133158" custScaleY="174581" custLinFactNeighborX="-20436" custLinFactNeighborY="-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3DFCF-1262-4872-83BD-3A074FCEAC12}" type="pres">
      <dgm:prSet presAssocID="{E7F2082C-3740-4782-9EEE-D4906E309773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D5A087-309D-41BD-8DF9-15FB22CFAA7C}" type="pres">
      <dgm:prSet presAssocID="{E7F2082C-3740-4782-9EEE-D4906E309773}" presName="parentNode1" presStyleLbl="node1" presStyleIdx="2" presStyleCnt="3" custLinFactY="3751" custLinFactNeighborX="131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AAD9C-8AC9-4CC3-B7B6-B4895C7E3C28}" type="pres">
      <dgm:prSet presAssocID="{E7F2082C-3740-4782-9EEE-D4906E309773}" presName="connSite1" presStyleCnt="0"/>
      <dgm:spPr/>
    </dgm:pt>
  </dgm:ptLst>
  <dgm:cxnLst>
    <dgm:cxn modelId="{D926D308-9AC6-40C7-9751-1BC37C798336}" srcId="{BFD6A0AA-035F-47B0-86D5-E180594E42EE}" destId="{B06032E8-6091-41F9-9E7A-13D594EA9569}" srcOrd="0" destOrd="0" parTransId="{2F64CE27-343A-4E43-8DBF-5EFDF06AA802}" sibTransId="{184D970C-09A7-4B6A-AF47-3C0EBF5177F5}"/>
    <dgm:cxn modelId="{94BD46AE-452B-4928-AB87-02D92AC6DF2A}" type="presOf" srcId="{482A5443-49C7-4541-9041-62622C94FF9D}" destId="{A0D3DFCF-1262-4872-83BD-3A074FCEAC12}" srcOrd="1" destOrd="0" presId="urn:microsoft.com/office/officeart/2005/8/layout/hProcess4"/>
    <dgm:cxn modelId="{8B778398-4F71-4414-9124-70D8E2625E15}" type="presOf" srcId="{B06032E8-6091-41F9-9E7A-13D594EA9569}" destId="{06CD14BB-232F-468A-8627-8F644C07F09A}" srcOrd="1" destOrd="0" presId="urn:microsoft.com/office/officeart/2005/8/layout/hProcess4"/>
    <dgm:cxn modelId="{C3C51700-2B94-42F9-8192-34F4D629FB90}" type="presOf" srcId="{E7F2082C-3740-4782-9EEE-D4906E309773}" destId="{ECD5A087-309D-41BD-8DF9-15FB22CFAA7C}" srcOrd="0" destOrd="0" presId="urn:microsoft.com/office/officeart/2005/8/layout/hProcess4"/>
    <dgm:cxn modelId="{91941472-6BBC-4440-A893-B0967ABB907D}" srcId="{E7F2082C-3740-4782-9EEE-D4906E309773}" destId="{482A5443-49C7-4541-9041-62622C94FF9D}" srcOrd="0" destOrd="0" parTransId="{522B8240-5012-4CF7-87F0-5343D30DA5B6}" sibTransId="{47DDEAE8-6CCD-4EA9-9969-161F869C807C}"/>
    <dgm:cxn modelId="{5468B8A2-6225-4511-B82D-438370B8A93E}" type="presOf" srcId="{70A38DC7-96AA-4C18-83D1-B23FF0EF9F40}" destId="{1DCAEFF8-65EC-46E7-899E-4F75150C40F9}" srcOrd="0" destOrd="0" presId="urn:microsoft.com/office/officeart/2005/8/layout/hProcess4"/>
    <dgm:cxn modelId="{5EB83D28-6EE5-486A-9A00-76045C6983FF}" type="presOf" srcId="{93E7A974-4A59-4A39-AD47-3FCD94E4A101}" destId="{AF6F8C51-CD2F-4E34-AB6A-8B44997FF4DF}" srcOrd="0" destOrd="0" presId="urn:microsoft.com/office/officeart/2005/8/layout/hProcess4"/>
    <dgm:cxn modelId="{311F6299-6F8A-4F3E-88B9-A3EB07FE796A}" srcId="{81786614-7ADB-43FA-ADDA-39E9E0143EBE}" destId="{E7F2082C-3740-4782-9EEE-D4906E309773}" srcOrd="2" destOrd="0" parTransId="{87C90507-E8BC-46A5-AE45-A4A9B77AB906}" sibTransId="{55ADD015-E387-47D4-AD82-2444233BE91C}"/>
    <dgm:cxn modelId="{013704C9-6AC5-4158-9127-F53E205DBAC9}" type="presOf" srcId="{482A5443-49C7-4541-9041-62622C94FF9D}" destId="{FEC7B45C-5267-482F-8810-38D1963C3640}" srcOrd="0" destOrd="0" presId="urn:microsoft.com/office/officeart/2005/8/layout/hProcess4"/>
    <dgm:cxn modelId="{AD09A028-679D-44B9-AC7E-1F01288E1AF6}" type="presOf" srcId="{81786614-7ADB-43FA-ADDA-39E9E0143EBE}" destId="{C976C36D-CC11-4CF7-B5AC-367C0F2DDCA9}" srcOrd="0" destOrd="0" presId="urn:microsoft.com/office/officeart/2005/8/layout/hProcess4"/>
    <dgm:cxn modelId="{7B499AF2-30BB-4F9D-AAD0-BE2715D6B68D}" srcId="{93E7A974-4A59-4A39-AD47-3FCD94E4A101}" destId="{DAEF19C3-1678-41F1-A7B1-C87EF81788E3}" srcOrd="0" destOrd="0" parTransId="{D492C8A6-5FFE-4C50-BEC3-37E4E39DA633}" sibTransId="{06304DF5-70D3-4A3E-A7F9-FA55B58DFB2C}"/>
    <dgm:cxn modelId="{5AAEE277-3827-47D9-9CA1-670B22365ED8}" type="presOf" srcId="{BFD6A0AA-035F-47B0-86D5-E180594E42EE}" destId="{7A71DA20-322D-4CE2-A220-6F3EB423B8D0}" srcOrd="0" destOrd="0" presId="urn:microsoft.com/office/officeart/2005/8/layout/hProcess4"/>
    <dgm:cxn modelId="{77A7706C-A6FA-4DC0-AA54-AF4C4EBB9545}" type="presOf" srcId="{B06032E8-6091-41F9-9E7A-13D594EA9569}" destId="{AC08A42C-C628-48A4-B16F-63FAC72FCB02}" srcOrd="0" destOrd="0" presId="urn:microsoft.com/office/officeart/2005/8/layout/hProcess4"/>
    <dgm:cxn modelId="{4D251254-B907-48A2-A8CB-9316F8CEB76E}" srcId="{81786614-7ADB-43FA-ADDA-39E9E0143EBE}" destId="{BFD6A0AA-035F-47B0-86D5-E180594E42EE}" srcOrd="0" destOrd="0" parTransId="{DBDDDE78-C2A3-4610-977F-487F65A6D083}" sibTransId="{70A38DC7-96AA-4C18-83D1-B23FF0EF9F40}"/>
    <dgm:cxn modelId="{D59BF0D2-0B80-4B77-BCA7-2F1239C8AAC8}" type="presOf" srcId="{DAEF19C3-1678-41F1-A7B1-C87EF81788E3}" destId="{4FB18C58-D90C-4A72-B604-7A7BF2904DBA}" srcOrd="0" destOrd="0" presId="urn:microsoft.com/office/officeart/2005/8/layout/hProcess4"/>
    <dgm:cxn modelId="{9CEFCA9A-91AB-4F46-9B5A-46B5AC1AC5E6}" srcId="{81786614-7ADB-43FA-ADDA-39E9E0143EBE}" destId="{93E7A974-4A59-4A39-AD47-3FCD94E4A101}" srcOrd="1" destOrd="0" parTransId="{4A583B0C-4A67-451E-8C6A-0050DED270E6}" sibTransId="{45028D01-1035-4E4B-BD52-B4762D5C1A9B}"/>
    <dgm:cxn modelId="{4301DC96-CFC4-4B82-86C5-766EB109820E}" type="presOf" srcId="{DAEF19C3-1678-41F1-A7B1-C87EF81788E3}" destId="{372258B8-FAB3-42A8-B8F8-A270F4EFF40E}" srcOrd="1" destOrd="0" presId="urn:microsoft.com/office/officeart/2005/8/layout/hProcess4"/>
    <dgm:cxn modelId="{719BFCB3-A2BF-4BDB-BEA0-623AC2C638D3}" type="presOf" srcId="{45028D01-1035-4E4B-BD52-B4762D5C1A9B}" destId="{7AAF7A0D-91CF-4E9D-AB91-0515E699AFCB}" srcOrd="0" destOrd="0" presId="urn:microsoft.com/office/officeart/2005/8/layout/hProcess4"/>
    <dgm:cxn modelId="{9AA1B1BB-18CE-4650-99CD-5A19709EA355}" type="presParOf" srcId="{C976C36D-CC11-4CF7-B5AC-367C0F2DDCA9}" destId="{4A5875C5-A462-4D69-8962-2CA220CEEBFD}" srcOrd="0" destOrd="0" presId="urn:microsoft.com/office/officeart/2005/8/layout/hProcess4"/>
    <dgm:cxn modelId="{E370E07A-0CD6-485E-9B4C-29B5A1BC6F47}" type="presParOf" srcId="{C976C36D-CC11-4CF7-B5AC-367C0F2DDCA9}" destId="{A31AF761-DBB7-45D6-97C7-59C7F7E14338}" srcOrd="1" destOrd="0" presId="urn:microsoft.com/office/officeart/2005/8/layout/hProcess4"/>
    <dgm:cxn modelId="{1C473FEF-0666-42A5-A3E0-A3EB0AFD20EA}" type="presParOf" srcId="{C976C36D-CC11-4CF7-B5AC-367C0F2DDCA9}" destId="{43541CE3-3103-4A92-BBB9-B3FFF6E46140}" srcOrd="2" destOrd="0" presId="urn:microsoft.com/office/officeart/2005/8/layout/hProcess4"/>
    <dgm:cxn modelId="{7A6FFFF6-3B60-44AE-9A6C-CFDA5C239B38}" type="presParOf" srcId="{43541CE3-3103-4A92-BBB9-B3FFF6E46140}" destId="{ACE6779A-C349-411F-A0A7-4F8192A374DC}" srcOrd="0" destOrd="0" presId="urn:microsoft.com/office/officeart/2005/8/layout/hProcess4"/>
    <dgm:cxn modelId="{BC376E1E-1773-4E1B-AD1C-8A4F59FEFA58}" type="presParOf" srcId="{ACE6779A-C349-411F-A0A7-4F8192A374DC}" destId="{EBBB0886-D086-4DB9-A792-2E85A778F7AF}" srcOrd="0" destOrd="0" presId="urn:microsoft.com/office/officeart/2005/8/layout/hProcess4"/>
    <dgm:cxn modelId="{83811591-542A-4460-923C-03AA35E8917B}" type="presParOf" srcId="{ACE6779A-C349-411F-A0A7-4F8192A374DC}" destId="{AC08A42C-C628-48A4-B16F-63FAC72FCB02}" srcOrd="1" destOrd="0" presId="urn:microsoft.com/office/officeart/2005/8/layout/hProcess4"/>
    <dgm:cxn modelId="{681C500E-3A9A-41F4-9601-99DBAEDFF3EB}" type="presParOf" srcId="{ACE6779A-C349-411F-A0A7-4F8192A374DC}" destId="{06CD14BB-232F-468A-8627-8F644C07F09A}" srcOrd="2" destOrd="0" presId="urn:microsoft.com/office/officeart/2005/8/layout/hProcess4"/>
    <dgm:cxn modelId="{0CC32540-879C-46B4-9676-FDE0E7BCCC12}" type="presParOf" srcId="{ACE6779A-C349-411F-A0A7-4F8192A374DC}" destId="{7A71DA20-322D-4CE2-A220-6F3EB423B8D0}" srcOrd="3" destOrd="0" presId="urn:microsoft.com/office/officeart/2005/8/layout/hProcess4"/>
    <dgm:cxn modelId="{6BF16851-6BF2-47D0-9326-F0EF2174DB87}" type="presParOf" srcId="{ACE6779A-C349-411F-A0A7-4F8192A374DC}" destId="{9234152A-5BE4-4A31-85E3-FB5EB74B4BF3}" srcOrd="4" destOrd="0" presId="urn:microsoft.com/office/officeart/2005/8/layout/hProcess4"/>
    <dgm:cxn modelId="{8673E1D3-3CC6-43D7-AD5D-F869A3E1A251}" type="presParOf" srcId="{43541CE3-3103-4A92-BBB9-B3FFF6E46140}" destId="{1DCAEFF8-65EC-46E7-899E-4F75150C40F9}" srcOrd="1" destOrd="0" presId="urn:microsoft.com/office/officeart/2005/8/layout/hProcess4"/>
    <dgm:cxn modelId="{BACEC2C1-30C6-4BD1-8E10-A8F01FDE4CC3}" type="presParOf" srcId="{43541CE3-3103-4A92-BBB9-B3FFF6E46140}" destId="{E86DDFC6-4998-463D-87A5-4B13F0BF0BA0}" srcOrd="2" destOrd="0" presId="urn:microsoft.com/office/officeart/2005/8/layout/hProcess4"/>
    <dgm:cxn modelId="{1697BCF4-076D-46D3-8CB4-0059EE9E2A71}" type="presParOf" srcId="{E86DDFC6-4998-463D-87A5-4B13F0BF0BA0}" destId="{39D6520F-5B51-41A8-B4EF-2E93729FCBDD}" srcOrd="0" destOrd="0" presId="urn:microsoft.com/office/officeart/2005/8/layout/hProcess4"/>
    <dgm:cxn modelId="{A5F14C6B-B628-4B4F-AC83-DB63EBC37EB4}" type="presParOf" srcId="{E86DDFC6-4998-463D-87A5-4B13F0BF0BA0}" destId="{4FB18C58-D90C-4A72-B604-7A7BF2904DBA}" srcOrd="1" destOrd="0" presId="urn:microsoft.com/office/officeart/2005/8/layout/hProcess4"/>
    <dgm:cxn modelId="{AA9B590E-CFDE-4026-BF8F-A9DE9CD05D3E}" type="presParOf" srcId="{E86DDFC6-4998-463D-87A5-4B13F0BF0BA0}" destId="{372258B8-FAB3-42A8-B8F8-A270F4EFF40E}" srcOrd="2" destOrd="0" presId="urn:microsoft.com/office/officeart/2005/8/layout/hProcess4"/>
    <dgm:cxn modelId="{066C4A3D-21A8-4568-B3FB-E3926CAC153C}" type="presParOf" srcId="{E86DDFC6-4998-463D-87A5-4B13F0BF0BA0}" destId="{AF6F8C51-CD2F-4E34-AB6A-8B44997FF4DF}" srcOrd="3" destOrd="0" presId="urn:microsoft.com/office/officeart/2005/8/layout/hProcess4"/>
    <dgm:cxn modelId="{7D8513CE-7C6C-46F4-9898-7B7D63ACC135}" type="presParOf" srcId="{E86DDFC6-4998-463D-87A5-4B13F0BF0BA0}" destId="{11A20CDD-EAED-42A1-AB7A-D3B917BBA5E5}" srcOrd="4" destOrd="0" presId="urn:microsoft.com/office/officeart/2005/8/layout/hProcess4"/>
    <dgm:cxn modelId="{E47D87D0-1D44-473F-9E2D-3205E426E1F0}" type="presParOf" srcId="{43541CE3-3103-4A92-BBB9-B3FFF6E46140}" destId="{7AAF7A0D-91CF-4E9D-AB91-0515E699AFCB}" srcOrd="3" destOrd="0" presId="urn:microsoft.com/office/officeart/2005/8/layout/hProcess4"/>
    <dgm:cxn modelId="{0B01432E-5DB6-47D8-9E8E-27518FB00124}" type="presParOf" srcId="{43541CE3-3103-4A92-BBB9-B3FFF6E46140}" destId="{7F9ED127-9837-4E5F-8CFF-D1024A4E218C}" srcOrd="4" destOrd="0" presId="urn:microsoft.com/office/officeart/2005/8/layout/hProcess4"/>
    <dgm:cxn modelId="{E21C88BE-CFB8-478B-87F0-474E093C7DAF}" type="presParOf" srcId="{7F9ED127-9837-4E5F-8CFF-D1024A4E218C}" destId="{9F03DEF6-64D6-43C4-BBAD-75CBEDC11C45}" srcOrd="0" destOrd="0" presId="urn:microsoft.com/office/officeart/2005/8/layout/hProcess4"/>
    <dgm:cxn modelId="{4894E2DE-A8B7-4B29-8037-0469922A8F31}" type="presParOf" srcId="{7F9ED127-9837-4E5F-8CFF-D1024A4E218C}" destId="{FEC7B45C-5267-482F-8810-38D1963C3640}" srcOrd="1" destOrd="0" presId="urn:microsoft.com/office/officeart/2005/8/layout/hProcess4"/>
    <dgm:cxn modelId="{644E6E4D-18DA-4AFF-80AE-CA828BB184FB}" type="presParOf" srcId="{7F9ED127-9837-4E5F-8CFF-D1024A4E218C}" destId="{A0D3DFCF-1262-4872-83BD-3A074FCEAC12}" srcOrd="2" destOrd="0" presId="urn:microsoft.com/office/officeart/2005/8/layout/hProcess4"/>
    <dgm:cxn modelId="{96C422A2-D748-4C95-80AE-8963D3963ADE}" type="presParOf" srcId="{7F9ED127-9837-4E5F-8CFF-D1024A4E218C}" destId="{ECD5A087-309D-41BD-8DF9-15FB22CFAA7C}" srcOrd="3" destOrd="0" presId="urn:microsoft.com/office/officeart/2005/8/layout/hProcess4"/>
    <dgm:cxn modelId="{719F21D8-2591-4E0A-9EC7-4EEF92E73714}" type="presParOf" srcId="{7F9ED127-9837-4E5F-8CFF-D1024A4E218C}" destId="{439AAD9C-8AC9-4CC3-B7B6-B4895C7E3C2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Воспитанники ДОУ:              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5 446 детей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Персонал ДОУ:</a:t>
          </a:r>
        </a:p>
        <a:p>
          <a:pPr algn="ctr"/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2 007 чел.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>
        <a:gradFill flip="none" rotWithShape="0">
          <a:gsLst>
            <a:gs pos="0">
              <a:schemeClr val="accent4">
                <a:hueOff val="-4464770"/>
                <a:satOff val="26899"/>
                <a:lumOff val="2156"/>
                <a:tint val="66000"/>
                <a:satMod val="160000"/>
              </a:schemeClr>
            </a:gs>
            <a:gs pos="50000">
              <a:schemeClr val="accent4">
                <a:hueOff val="-4464770"/>
                <a:satOff val="26899"/>
                <a:lumOff val="2156"/>
                <a:tint val="44500"/>
                <a:satMod val="160000"/>
              </a:schemeClr>
            </a:gs>
            <a:gs pos="100000">
              <a:schemeClr val="accent4">
                <a:hueOff val="-4464770"/>
                <a:satOff val="26899"/>
                <a:lumOff val="2156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 на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1 176,8 млн.руб.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22 учреждения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26000" r="-26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25000" r="-25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39000" r="-39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5000" r="-25000"/>
          </a:stretch>
        </a:blipFill>
      </dgm:spPr>
    </dgm:pt>
  </dgm:ptLst>
  <dgm:cxnLst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C143EFA5-044B-4C77-9C42-77633163923C}" type="presOf" srcId="{9EA85AE0-E159-407C-9D47-3281605AAC16}" destId="{C09923E6-4AEB-45F4-84E1-50CC187AF909}" srcOrd="0" destOrd="0" presId="urn:microsoft.com/office/officeart/2005/8/layout/hList7#1"/>
    <dgm:cxn modelId="{CEA56BFE-58CF-43FC-BF1B-DA46881639D3}" type="presOf" srcId="{D73D0313-1C08-4591-8993-0B6167A4B925}" destId="{A867B60B-9148-4FB8-966F-8F549C01BAA1}" srcOrd="1" destOrd="0" presId="urn:microsoft.com/office/officeart/2005/8/layout/hList7#1"/>
    <dgm:cxn modelId="{05524B4E-A100-459D-B102-BC1B6DC61A82}" type="presOf" srcId="{CC8EADE5-1224-4B7F-9BFE-063A6A29506A}" destId="{B40B1A19-72DF-4DA3-9352-82C850A46053}" srcOrd="1" destOrd="0" presId="urn:microsoft.com/office/officeart/2005/8/layout/hList7#1"/>
    <dgm:cxn modelId="{7368F5F2-0BB0-4BD1-A90B-ED199F444AFA}" type="presOf" srcId="{01A6833E-2AEB-4BBC-A28E-AD141239B049}" destId="{821CCBE9-131E-40DC-92AF-7CFF1A997A75}" srcOrd="0" destOrd="0" presId="urn:microsoft.com/office/officeart/2005/8/layout/hList7#1"/>
    <dgm:cxn modelId="{BAA58EBB-5989-42D0-BC24-E31393C92273}" type="presOf" srcId="{194F3943-F140-45AC-8CEE-8119DB3A2891}" destId="{E9283CE9-2C09-4440-99BD-3D79E5A81CBA}" srcOrd="1" destOrd="0" presId="urn:microsoft.com/office/officeart/2005/8/layout/hList7#1"/>
    <dgm:cxn modelId="{1FDF74CB-4562-4169-9B51-4A502D087252}" type="presOf" srcId="{D73D0313-1C08-4591-8993-0B6167A4B925}" destId="{DA568EEE-E143-4960-9EDA-13E9A43761DE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1C9B726C-C068-4410-855B-C0E941717D13}" type="presOf" srcId="{79F8DA2F-73D6-4779-9472-F26A024F57A0}" destId="{D6C708CA-64A2-4EFC-8E4A-459A515C9AA5}" srcOrd="0" destOrd="0" presId="urn:microsoft.com/office/officeart/2005/8/layout/hList7#1"/>
    <dgm:cxn modelId="{B374DD9A-4ED3-49CE-AD01-3E854994F417}" type="presOf" srcId="{CC8EADE5-1224-4B7F-9BFE-063A6A29506A}" destId="{9FFEFC5C-774E-4234-9BDA-8B872808A743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27ED6CF8-BBF5-45B9-8788-7D6E343687D4}" type="presOf" srcId="{A5CE0A10-58BD-46D9-A830-B004FC71B29A}" destId="{85A989EC-B848-4A6F-8B3F-F27575DDD3DE}" srcOrd="0" destOrd="0" presId="urn:microsoft.com/office/officeart/2005/8/layout/hList7#1"/>
    <dgm:cxn modelId="{3ACF4A05-3F07-434F-910A-C830B486B1C3}" type="presOf" srcId="{1303A333-670E-415B-8300-7269D8C940D8}" destId="{A95A9900-62EE-4E06-A8FD-FDDCABC48AB4}" srcOrd="0" destOrd="0" presId="urn:microsoft.com/office/officeart/2005/8/layout/hList7#1"/>
    <dgm:cxn modelId="{27210575-18B7-47FE-B8E6-83FB08F1CFCB}" type="presOf" srcId="{9EA85AE0-E159-407C-9D47-3281605AAC16}" destId="{E48D0E0E-CFCB-4980-9FBD-BB754B1CF448}" srcOrd="1" destOrd="0" presId="urn:microsoft.com/office/officeart/2005/8/layout/hList7#1"/>
    <dgm:cxn modelId="{4A760CAF-01F7-40B1-86D8-018CA03F9103}" type="presOf" srcId="{194F3943-F140-45AC-8CEE-8119DB3A2891}" destId="{5D2C46AE-7CD6-4AF9-A64B-9965C3E931B5}" srcOrd="0" destOrd="0" presId="urn:microsoft.com/office/officeart/2005/8/layout/hList7#1"/>
    <dgm:cxn modelId="{49D7D3E1-BA9A-4124-9A7F-7F852BC36CE5}" type="presParOf" srcId="{85A989EC-B848-4A6F-8B3F-F27575DDD3DE}" destId="{E2B958B6-DD18-4DFD-9DE3-ABA36093A301}" srcOrd="0" destOrd="0" presId="urn:microsoft.com/office/officeart/2005/8/layout/hList7#1"/>
    <dgm:cxn modelId="{4D0A4EF2-6729-4AF9-8D04-ED601EA7D6D2}" type="presParOf" srcId="{85A989EC-B848-4A6F-8B3F-F27575DDD3DE}" destId="{AAC5E4F3-8B9D-4458-A85C-412781FAE098}" srcOrd="1" destOrd="0" presId="urn:microsoft.com/office/officeart/2005/8/layout/hList7#1"/>
    <dgm:cxn modelId="{CF208FBD-E6AA-4B7F-A0D3-D2C6315DB332}" type="presParOf" srcId="{AAC5E4F3-8B9D-4458-A85C-412781FAE098}" destId="{A80437A7-4AD6-4AFE-8DC5-F88C28CC0159}" srcOrd="0" destOrd="0" presId="urn:microsoft.com/office/officeart/2005/8/layout/hList7#1"/>
    <dgm:cxn modelId="{537BDB3C-2E7B-4B86-8FA7-F5D4DC1B1E4D}" type="presParOf" srcId="{A80437A7-4AD6-4AFE-8DC5-F88C28CC0159}" destId="{5D2C46AE-7CD6-4AF9-A64B-9965C3E931B5}" srcOrd="0" destOrd="0" presId="urn:microsoft.com/office/officeart/2005/8/layout/hList7#1"/>
    <dgm:cxn modelId="{F878822B-4855-43ED-AA78-89D665E16FEA}" type="presParOf" srcId="{A80437A7-4AD6-4AFE-8DC5-F88C28CC0159}" destId="{E9283CE9-2C09-4440-99BD-3D79E5A81CBA}" srcOrd="1" destOrd="0" presId="urn:microsoft.com/office/officeart/2005/8/layout/hList7#1"/>
    <dgm:cxn modelId="{7FD02AC8-F4FF-4FCD-A35A-5F30D5862A46}" type="presParOf" srcId="{A80437A7-4AD6-4AFE-8DC5-F88C28CC0159}" destId="{0F3FE9DB-7384-4E47-916C-4E8E566024C4}" srcOrd="2" destOrd="0" presId="urn:microsoft.com/office/officeart/2005/8/layout/hList7#1"/>
    <dgm:cxn modelId="{814341B8-2C1B-4C83-B63F-D98342EF2ECB}" type="presParOf" srcId="{A80437A7-4AD6-4AFE-8DC5-F88C28CC0159}" destId="{ED95701F-4296-49DC-8A01-29194F27E38D}" srcOrd="3" destOrd="0" presId="urn:microsoft.com/office/officeart/2005/8/layout/hList7#1"/>
    <dgm:cxn modelId="{EB4768C0-E164-4B67-AB52-946FDDD14D7E}" type="presParOf" srcId="{AAC5E4F3-8B9D-4458-A85C-412781FAE098}" destId="{A95A9900-62EE-4E06-A8FD-FDDCABC48AB4}" srcOrd="1" destOrd="0" presId="urn:microsoft.com/office/officeart/2005/8/layout/hList7#1"/>
    <dgm:cxn modelId="{7A529E88-95EB-4030-B5D0-E9E2C026439E}" type="presParOf" srcId="{AAC5E4F3-8B9D-4458-A85C-412781FAE098}" destId="{659D6947-DEBC-4B59-A13E-2696007075DC}" srcOrd="2" destOrd="0" presId="urn:microsoft.com/office/officeart/2005/8/layout/hList7#1"/>
    <dgm:cxn modelId="{ED1B5062-165D-4FFC-BAB6-1F3C04F140D6}" type="presParOf" srcId="{659D6947-DEBC-4B59-A13E-2696007075DC}" destId="{DA568EEE-E143-4960-9EDA-13E9A43761DE}" srcOrd="0" destOrd="0" presId="urn:microsoft.com/office/officeart/2005/8/layout/hList7#1"/>
    <dgm:cxn modelId="{78D41119-C603-43C2-8843-B952807EF840}" type="presParOf" srcId="{659D6947-DEBC-4B59-A13E-2696007075DC}" destId="{A867B60B-9148-4FB8-966F-8F549C01BAA1}" srcOrd="1" destOrd="0" presId="urn:microsoft.com/office/officeart/2005/8/layout/hList7#1"/>
    <dgm:cxn modelId="{9D1CF160-BADB-44AA-96B8-FA3AB02523D1}" type="presParOf" srcId="{659D6947-DEBC-4B59-A13E-2696007075DC}" destId="{F8FDCCEB-3C03-4D92-8DA9-CFFE4792DE61}" srcOrd="2" destOrd="0" presId="urn:microsoft.com/office/officeart/2005/8/layout/hList7#1"/>
    <dgm:cxn modelId="{DF84DD85-2684-4BD3-8E5D-91F1755FCF0F}" type="presParOf" srcId="{659D6947-DEBC-4B59-A13E-2696007075DC}" destId="{6F892044-70E9-4154-A4CF-4572A58076AB}" srcOrd="3" destOrd="0" presId="urn:microsoft.com/office/officeart/2005/8/layout/hList7#1"/>
    <dgm:cxn modelId="{83286A8E-121B-4FAE-8553-53A6E66421CC}" type="presParOf" srcId="{AAC5E4F3-8B9D-4458-A85C-412781FAE098}" destId="{D6C708CA-64A2-4EFC-8E4A-459A515C9AA5}" srcOrd="3" destOrd="0" presId="urn:microsoft.com/office/officeart/2005/8/layout/hList7#1"/>
    <dgm:cxn modelId="{E2DA9F3C-8EBB-481B-9662-C047E3FA3006}" type="presParOf" srcId="{AAC5E4F3-8B9D-4458-A85C-412781FAE098}" destId="{CFA377C1-67C1-4009-9C92-81428C5FE5D9}" srcOrd="4" destOrd="0" presId="urn:microsoft.com/office/officeart/2005/8/layout/hList7#1"/>
    <dgm:cxn modelId="{422CB51F-B48C-443D-8B85-F0D282BF1950}" type="presParOf" srcId="{CFA377C1-67C1-4009-9C92-81428C5FE5D9}" destId="{9FFEFC5C-774E-4234-9BDA-8B872808A743}" srcOrd="0" destOrd="0" presId="urn:microsoft.com/office/officeart/2005/8/layout/hList7#1"/>
    <dgm:cxn modelId="{8B8812C9-5F94-4585-BC6E-ED748FF95F5F}" type="presParOf" srcId="{CFA377C1-67C1-4009-9C92-81428C5FE5D9}" destId="{B40B1A19-72DF-4DA3-9352-82C850A46053}" srcOrd="1" destOrd="0" presId="urn:microsoft.com/office/officeart/2005/8/layout/hList7#1"/>
    <dgm:cxn modelId="{92E9D922-D793-4688-B24B-C87DCF716AFC}" type="presParOf" srcId="{CFA377C1-67C1-4009-9C92-81428C5FE5D9}" destId="{47659ADB-E9F5-45B3-85BC-CC4FBC3E55E2}" srcOrd="2" destOrd="0" presId="urn:microsoft.com/office/officeart/2005/8/layout/hList7#1"/>
    <dgm:cxn modelId="{FC7F194E-0B18-414D-ABE9-676F251E0B24}" type="presParOf" srcId="{CFA377C1-67C1-4009-9C92-81428C5FE5D9}" destId="{A9BE72C8-E72C-4B17-9A02-21825E6A2E03}" srcOrd="3" destOrd="0" presId="urn:microsoft.com/office/officeart/2005/8/layout/hList7#1"/>
    <dgm:cxn modelId="{3895F5E8-F370-432C-8DD7-D67AA6D5432F}" type="presParOf" srcId="{AAC5E4F3-8B9D-4458-A85C-412781FAE098}" destId="{821CCBE9-131E-40DC-92AF-7CFF1A997A75}" srcOrd="5" destOrd="0" presId="urn:microsoft.com/office/officeart/2005/8/layout/hList7#1"/>
    <dgm:cxn modelId="{2A366EDC-65E6-4516-9AAF-E97A20BF3E93}" type="presParOf" srcId="{AAC5E4F3-8B9D-4458-A85C-412781FAE098}" destId="{06E70F6F-8C7F-45D8-9CE9-C2225206E21E}" srcOrd="6" destOrd="0" presId="urn:microsoft.com/office/officeart/2005/8/layout/hList7#1"/>
    <dgm:cxn modelId="{68E4752B-C0A7-4DB8-9914-C9318CDD509B}" type="presParOf" srcId="{06E70F6F-8C7F-45D8-9CE9-C2225206E21E}" destId="{C09923E6-4AEB-45F4-84E1-50CC187AF909}" srcOrd="0" destOrd="0" presId="urn:microsoft.com/office/officeart/2005/8/layout/hList7#1"/>
    <dgm:cxn modelId="{9653A0A9-7996-4620-8B6D-3BB1785B4B3D}" type="presParOf" srcId="{06E70F6F-8C7F-45D8-9CE9-C2225206E21E}" destId="{E48D0E0E-CFCB-4980-9FBD-BB754B1CF448}" srcOrd="1" destOrd="0" presId="urn:microsoft.com/office/officeart/2005/8/layout/hList7#1"/>
    <dgm:cxn modelId="{BA3F7095-8AF0-4A4B-83E7-00152C096B42}" type="presParOf" srcId="{06E70F6F-8C7F-45D8-9CE9-C2225206E21E}" destId="{6465D9FC-D196-4021-8F28-E27928916F1E}" srcOrd="2" destOrd="0" presId="urn:microsoft.com/office/officeart/2005/8/layout/hList7#1"/>
    <dgm:cxn modelId="{7721897A-0913-4B8B-80A3-33B543967AD3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036B095-949C-4F76-925A-C4CCB8AA33EC}" type="doc">
      <dgm:prSet loTypeId="urn:microsoft.com/office/officeart/2005/8/layout/chevron1" loCatId="process" qsTypeId="urn:microsoft.com/office/officeart/2005/8/quickstyle/3d4" qsCatId="3D" csTypeId="urn:microsoft.com/office/officeart/2005/8/colors/colorful4" csCatId="colorful" phldr="1"/>
      <dgm:spPr/>
    </dgm:pt>
    <dgm:pt modelId="{A63D8081-31F6-4DF6-B11B-9C823103C2FA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Для обеспечения дошкольников </a:t>
          </a:r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из бюджета выделялись средства </a:t>
          </a:r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продукты питания (в сумме 26,0 млн.руб.)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6E4FD-EFB3-40B2-BC35-6FBE16BA285B}" type="par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9650A84-56EF-4690-A527-951E42AC9CAF}" type="sib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4DE013FD-8050-425B-8AF9-4D29C9845DA4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Общая сумма расходов на продукты питания детей в садах в 2022 г. за счет всех источников составила </a:t>
          </a:r>
        </a:p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101,1 млн.руб.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9C4F24-4D0D-4942-8D2B-486D13FDA9BA}" type="par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692AAFDA-FB6B-4F77-BB3A-9A3FFA74AD2C}" type="sib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8916689-6E7C-455D-966F-17E3376442C5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одного ребенка: 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18,0 тыс.руб.в год;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1,5 тыс.руб. в месяц</a:t>
          </a:r>
        </a:p>
      </dgm:t>
    </dgm:pt>
    <dgm:pt modelId="{B902EAC6-3A58-423C-BAF3-1A68CFA9C105}" type="par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F553972-9346-4FDE-84F1-3476ED81BE2D}" type="sib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D416E240-EDAE-4BE5-9664-2DB3C8A6FDDC}" type="pres">
      <dgm:prSet presAssocID="{B036B095-949C-4F76-925A-C4CCB8AA33EC}" presName="Name0" presStyleCnt="0">
        <dgm:presLayoutVars>
          <dgm:dir/>
          <dgm:animLvl val="lvl"/>
          <dgm:resizeHandles val="exact"/>
        </dgm:presLayoutVars>
      </dgm:prSet>
      <dgm:spPr/>
    </dgm:pt>
    <dgm:pt modelId="{3996A502-ED75-42A8-9AED-BF17805A42DD}" type="pres">
      <dgm:prSet presAssocID="{A63D8081-31F6-4DF6-B11B-9C823103C2FA}" presName="parTxOnly" presStyleLbl="node1" presStyleIdx="0" presStyleCnt="3" custScaleX="122766" custScaleY="137073" custLinFactNeighborX="5716" custLinFactNeighborY="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D8C01-C6F7-4F73-A17E-D60D70D5AEA1}" type="pres">
      <dgm:prSet presAssocID="{09650A84-56EF-4690-A527-951E42AC9CAF}" presName="parTxOnlySpace" presStyleCnt="0"/>
      <dgm:spPr/>
    </dgm:pt>
    <dgm:pt modelId="{CE154266-3A7E-4BA1-9451-EC86527448F1}" type="pres">
      <dgm:prSet presAssocID="{4DE013FD-8050-425B-8AF9-4D29C9845DA4}" presName="parTxOnly" presStyleLbl="node1" presStyleIdx="1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7D69A-55AC-4317-BE57-15B2721981C5}" type="pres">
      <dgm:prSet presAssocID="{692AAFDA-FB6B-4F77-BB3A-9A3FFA74AD2C}" presName="parTxOnlySpace" presStyleCnt="0"/>
      <dgm:spPr/>
    </dgm:pt>
    <dgm:pt modelId="{8454915E-7F55-4A79-BC25-AD71A0624A7D}" type="pres">
      <dgm:prSet presAssocID="{08916689-6E7C-455D-966F-17E3376442C5}" presName="parTxOnly" presStyleLbl="node1" presStyleIdx="2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173433-3F33-4269-BD35-156CDEF6803F}" type="presOf" srcId="{B036B095-949C-4F76-925A-C4CCB8AA33EC}" destId="{D416E240-EDAE-4BE5-9664-2DB3C8A6FDDC}" srcOrd="0" destOrd="0" presId="urn:microsoft.com/office/officeart/2005/8/layout/chevron1"/>
    <dgm:cxn modelId="{485F83B4-6F88-4E08-8F25-0754D9B199E8}" type="presOf" srcId="{08916689-6E7C-455D-966F-17E3376442C5}" destId="{8454915E-7F55-4A79-BC25-AD71A0624A7D}" srcOrd="0" destOrd="0" presId="urn:microsoft.com/office/officeart/2005/8/layout/chevron1"/>
    <dgm:cxn modelId="{83EB047B-B74F-4974-AC7A-DE3290A0946B}" srcId="{B036B095-949C-4F76-925A-C4CCB8AA33EC}" destId="{4DE013FD-8050-425B-8AF9-4D29C9845DA4}" srcOrd="1" destOrd="0" parTransId="{7F9C4F24-4D0D-4942-8D2B-486D13FDA9BA}" sibTransId="{692AAFDA-FB6B-4F77-BB3A-9A3FFA74AD2C}"/>
    <dgm:cxn modelId="{AC4EB1BA-FC21-4410-AF08-C2A748D9C4FD}" type="presOf" srcId="{4DE013FD-8050-425B-8AF9-4D29C9845DA4}" destId="{CE154266-3A7E-4BA1-9451-EC86527448F1}" srcOrd="0" destOrd="0" presId="urn:microsoft.com/office/officeart/2005/8/layout/chevron1"/>
    <dgm:cxn modelId="{C15CFD75-FD9C-4252-AC27-721CFC41C4F0}" srcId="{B036B095-949C-4F76-925A-C4CCB8AA33EC}" destId="{08916689-6E7C-455D-966F-17E3376442C5}" srcOrd="2" destOrd="0" parTransId="{B902EAC6-3A58-423C-BAF3-1A68CFA9C105}" sibTransId="{EF553972-9346-4FDE-84F1-3476ED81BE2D}"/>
    <dgm:cxn modelId="{B6387CCE-EA56-46BE-9F8C-5BC6279B8400}" srcId="{B036B095-949C-4F76-925A-C4CCB8AA33EC}" destId="{A63D8081-31F6-4DF6-B11B-9C823103C2FA}" srcOrd="0" destOrd="0" parTransId="{D886E4FD-EFB3-40B2-BC35-6FBE16BA285B}" sibTransId="{09650A84-56EF-4690-A527-951E42AC9CAF}"/>
    <dgm:cxn modelId="{96DBD141-35F4-42BF-8022-A746C9A82263}" type="presOf" srcId="{A63D8081-31F6-4DF6-B11B-9C823103C2FA}" destId="{3996A502-ED75-42A8-9AED-BF17805A42DD}" srcOrd="0" destOrd="0" presId="urn:microsoft.com/office/officeart/2005/8/layout/chevron1"/>
    <dgm:cxn modelId="{F754A579-3393-417B-B8CD-7079039A3328}" type="presParOf" srcId="{D416E240-EDAE-4BE5-9664-2DB3C8A6FDDC}" destId="{3996A502-ED75-42A8-9AED-BF17805A42DD}" srcOrd="0" destOrd="0" presId="urn:microsoft.com/office/officeart/2005/8/layout/chevron1"/>
    <dgm:cxn modelId="{FA9814EC-3C68-4BF6-8E6D-84ED781BCF77}" type="presParOf" srcId="{D416E240-EDAE-4BE5-9664-2DB3C8A6FDDC}" destId="{332D8C01-C6F7-4F73-A17E-D60D70D5AEA1}" srcOrd="1" destOrd="0" presId="urn:microsoft.com/office/officeart/2005/8/layout/chevron1"/>
    <dgm:cxn modelId="{430D1DFD-CAAC-4BED-B9CB-0C2A2C7D78BE}" type="presParOf" srcId="{D416E240-EDAE-4BE5-9664-2DB3C8A6FDDC}" destId="{CE154266-3A7E-4BA1-9451-EC86527448F1}" srcOrd="2" destOrd="0" presId="urn:microsoft.com/office/officeart/2005/8/layout/chevron1"/>
    <dgm:cxn modelId="{EF04360C-AA21-4180-A752-EA9888267178}" type="presParOf" srcId="{D416E240-EDAE-4BE5-9664-2DB3C8A6FDDC}" destId="{8A27D69A-55AC-4317-BE57-15B2721981C5}" srcOrd="3" destOrd="0" presId="urn:microsoft.com/office/officeart/2005/8/layout/chevron1"/>
    <dgm:cxn modelId="{F0A74CB4-C340-4BB7-AB4D-6885248AFB71}" type="presParOf" srcId="{D416E240-EDAE-4BE5-9664-2DB3C8A6FDDC}" destId="{8454915E-7F55-4A79-BC25-AD71A0624A7D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11 597 детей</a:t>
          </a:r>
        </a:p>
        <a:p>
          <a:pPr>
            <a:spcAft>
              <a:spcPts val="0"/>
            </a:spcAft>
          </a:pPr>
          <a:endParaRPr lang="ru-RU" sz="1400" b="1" strike="noStrike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algn="ctr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1 973 шт. ед.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1 269,0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 custLinFactNeighborX="7536" custLinFactNeighborY="-5652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</dgm:spPr>
    </dgm:pt>
  </dgm:ptLst>
  <dgm:cxnLst>
    <dgm:cxn modelId="{74969742-F322-44D0-9A86-05F668711935}" type="presOf" srcId="{79F8DA2F-73D6-4779-9472-F26A024F57A0}" destId="{D6C708CA-64A2-4EFC-8E4A-459A515C9AA5}" srcOrd="0" destOrd="0" presId="urn:microsoft.com/office/officeart/2005/8/layout/hList7#1"/>
    <dgm:cxn modelId="{35EFC5D0-34AC-4517-8F06-7C7CB7D14B6C}" type="presOf" srcId="{194F3943-F140-45AC-8CEE-8119DB3A2891}" destId="{5D2C46AE-7CD6-4AF9-A64B-9965C3E931B5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439C5242-E511-433F-861F-1BAD3E7E4FB4}" type="presOf" srcId="{9EA85AE0-E159-407C-9D47-3281605AAC16}" destId="{E48D0E0E-CFCB-4980-9FBD-BB754B1CF448}" srcOrd="1" destOrd="0" presId="urn:microsoft.com/office/officeart/2005/8/layout/hList7#1"/>
    <dgm:cxn modelId="{147CEF2E-AFC9-43E0-BF7D-FD0A5C11DC98}" type="presOf" srcId="{01A6833E-2AEB-4BBC-A28E-AD141239B049}" destId="{821CCBE9-131E-40DC-92AF-7CFF1A997A75}" srcOrd="0" destOrd="0" presId="urn:microsoft.com/office/officeart/2005/8/layout/hList7#1"/>
    <dgm:cxn modelId="{F4977E58-AB9E-4AF8-ADE8-38BA2ED1A96E}" type="presOf" srcId="{CC8EADE5-1224-4B7F-9BFE-063A6A29506A}" destId="{9FFEFC5C-774E-4234-9BDA-8B872808A743}" srcOrd="0" destOrd="0" presId="urn:microsoft.com/office/officeart/2005/8/layout/hList7#1"/>
    <dgm:cxn modelId="{AEB394DF-0AF6-47A5-BC7E-891F266278D5}" type="presOf" srcId="{D73D0313-1C08-4591-8993-0B6167A4B925}" destId="{A867B60B-9148-4FB8-966F-8F549C01BAA1}" srcOrd="1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D816D54B-FED2-45C2-BCCC-0AB02991EEC7}" type="presOf" srcId="{1303A333-670E-415B-8300-7269D8C940D8}" destId="{A95A9900-62EE-4E06-A8FD-FDDCABC48AB4}" srcOrd="0" destOrd="0" presId="urn:microsoft.com/office/officeart/2005/8/layout/hList7#1"/>
    <dgm:cxn modelId="{6A92DEE3-95C3-4BE5-A23D-B7D6051A0DB6}" type="presOf" srcId="{D73D0313-1C08-4591-8993-0B6167A4B925}" destId="{DA568EEE-E143-4960-9EDA-13E9A43761DE}" srcOrd="0" destOrd="0" presId="urn:microsoft.com/office/officeart/2005/8/layout/hList7#1"/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08E1C5E5-88D4-400D-A6EA-AE34508C65F3}" type="presOf" srcId="{A5CE0A10-58BD-46D9-A830-B004FC71B29A}" destId="{85A989EC-B848-4A6F-8B3F-F27575DDD3DE}" srcOrd="0" destOrd="0" presId="urn:microsoft.com/office/officeart/2005/8/layout/hList7#1"/>
    <dgm:cxn modelId="{4B5D18A2-2E45-4E80-9A5A-42AE70E15383}" type="presOf" srcId="{9EA85AE0-E159-407C-9D47-3281605AAC16}" destId="{C09923E6-4AEB-45F4-84E1-50CC187AF909}" srcOrd="0" destOrd="0" presId="urn:microsoft.com/office/officeart/2005/8/layout/hList7#1"/>
    <dgm:cxn modelId="{2E82F795-E96A-46FA-B566-BC3589E019DB}" type="presOf" srcId="{194F3943-F140-45AC-8CEE-8119DB3A2891}" destId="{E9283CE9-2C09-4440-99BD-3D79E5A81CBA}" srcOrd="1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82544C5F-D6AF-4ADF-AE54-CB9CF96234C1}" type="presOf" srcId="{CC8EADE5-1224-4B7F-9BFE-063A6A29506A}" destId="{B40B1A19-72DF-4DA3-9352-82C850A46053}" srcOrd="1" destOrd="0" presId="urn:microsoft.com/office/officeart/2005/8/layout/hList7#1"/>
    <dgm:cxn modelId="{DCC505E0-FA96-47EF-9F02-C2532F4611C8}" type="presParOf" srcId="{85A989EC-B848-4A6F-8B3F-F27575DDD3DE}" destId="{E2B958B6-DD18-4DFD-9DE3-ABA36093A301}" srcOrd="0" destOrd="0" presId="urn:microsoft.com/office/officeart/2005/8/layout/hList7#1"/>
    <dgm:cxn modelId="{0E04D77C-5A95-4DDC-84AE-264FA2C8BD18}" type="presParOf" srcId="{85A989EC-B848-4A6F-8B3F-F27575DDD3DE}" destId="{AAC5E4F3-8B9D-4458-A85C-412781FAE098}" srcOrd="1" destOrd="0" presId="urn:microsoft.com/office/officeart/2005/8/layout/hList7#1"/>
    <dgm:cxn modelId="{1A877869-65F2-4D23-AB4D-372FAFC71B30}" type="presParOf" srcId="{AAC5E4F3-8B9D-4458-A85C-412781FAE098}" destId="{A80437A7-4AD6-4AFE-8DC5-F88C28CC0159}" srcOrd="0" destOrd="0" presId="urn:microsoft.com/office/officeart/2005/8/layout/hList7#1"/>
    <dgm:cxn modelId="{F21CE27A-E5A4-4B93-8F87-D07C870158BA}" type="presParOf" srcId="{A80437A7-4AD6-4AFE-8DC5-F88C28CC0159}" destId="{5D2C46AE-7CD6-4AF9-A64B-9965C3E931B5}" srcOrd="0" destOrd="0" presId="urn:microsoft.com/office/officeart/2005/8/layout/hList7#1"/>
    <dgm:cxn modelId="{53BD1FB4-A1FA-4A78-B9A7-4AC0733D2A57}" type="presParOf" srcId="{A80437A7-4AD6-4AFE-8DC5-F88C28CC0159}" destId="{E9283CE9-2C09-4440-99BD-3D79E5A81CBA}" srcOrd="1" destOrd="0" presId="urn:microsoft.com/office/officeart/2005/8/layout/hList7#1"/>
    <dgm:cxn modelId="{5E40761A-98AF-48D2-AD00-72BC986D4EFB}" type="presParOf" srcId="{A80437A7-4AD6-4AFE-8DC5-F88C28CC0159}" destId="{0F3FE9DB-7384-4E47-916C-4E8E566024C4}" srcOrd="2" destOrd="0" presId="urn:microsoft.com/office/officeart/2005/8/layout/hList7#1"/>
    <dgm:cxn modelId="{8094F4D7-BD57-4887-80B5-0D80889F2B06}" type="presParOf" srcId="{A80437A7-4AD6-4AFE-8DC5-F88C28CC0159}" destId="{ED95701F-4296-49DC-8A01-29194F27E38D}" srcOrd="3" destOrd="0" presId="urn:microsoft.com/office/officeart/2005/8/layout/hList7#1"/>
    <dgm:cxn modelId="{57D213D6-665C-4731-8CF4-349FEF057864}" type="presParOf" srcId="{AAC5E4F3-8B9D-4458-A85C-412781FAE098}" destId="{A95A9900-62EE-4E06-A8FD-FDDCABC48AB4}" srcOrd="1" destOrd="0" presId="urn:microsoft.com/office/officeart/2005/8/layout/hList7#1"/>
    <dgm:cxn modelId="{786D0604-CAA9-4A59-AEA0-62A6D8198E87}" type="presParOf" srcId="{AAC5E4F3-8B9D-4458-A85C-412781FAE098}" destId="{659D6947-DEBC-4B59-A13E-2696007075DC}" srcOrd="2" destOrd="0" presId="urn:microsoft.com/office/officeart/2005/8/layout/hList7#1"/>
    <dgm:cxn modelId="{4DB8836D-3B47-4B13-A18B-62208268240E}" type="presParOf" srcId="{659D6947-DEBC-4B59-A13E-2696007075DC}" destId="{DA568EEE-E143-4960-9EDA-13E9A43761DE}" srcOrd="0" destOrd="0" presId="urn:microsoft.com/office/officeart/2005/8/layout/hList7#1"/>
    <dgm:cxn modelId="{0A34466B-F43D-408F-B51D-BFD4B6414896}" type="presParOf" srcId="{659D6947-DEBC-4B59-A13E-2696007075DC}" destId="{A867B60B-9148-4FB8-966F-8F549C01BAA1}" srcOrd="1" destOrd="0" presId="urn:microsoft.com/office/officeart/2005/8/layout/hList7#1"/>
    <dgm:cxn modelId="{F609307B-E5B4-4A2F-917A-98C40CB93C75}" type="presParOf" srcId="{659D6947-DEBC-4B59-A13E-2696007075DC}" destId="{F8FDCCEB-3C03-4D92-8DA9-CFFE4792DE61}" srcOrd="2" destOrd="0" presId="urn:microsoft.com/office/officeart/2005/8/layout/hList7#1"/>
    <dgm:cxn modelId="{27F997CF-2D6F-47FB-873A-CD22069C630D}" type="presParOf" srcId="{659D6947-DEBC-4B59-A13E-2696007075DC}" destId="{6F892044-70E9-4154-A4CF-4572A58076AB}" srcOrd="3" destOrd="0" presId="urn:microsoft.com/office/officeart/2005/8/layout/hList7#1"/>
    <dgm:cxn modelId="{F1FB8137-312B-4B15-8E52-532C1AC848C2}" type="presParOf" srcId="{AAC5E4F3-8B9D-4458-A85C-412781FAE098}" destId="{D6C708CA-64A2-4EFC-8E4A-459A515C9AA5}" srcOrd="3" destOrd="0" presId="urn:microsoft.com/office/officeart/2005/8/layout/hList7#1"/>
    <dgm:cxn modelId="{69FF5E7A-CBF5-49A6-A522-13F6CDDB3C56}" type="presParOf" srcId="{AAC5E4F3-8B9D-4458-A85C-412781FAE098}" destId="{CFA377C1-67C1-4009-9C92-81428C5FE5D9}" srcOrd="4" destOrd="0" presId="urn:microsoft.com/office/officeart/2005/8/layout/hList7#1"/>
    <dgm:cxn modelId="{4A3CAFA8-1B5F-4992-B18A-D304D29EE56F}" type="presParOf" srcId="{CFA377C1-67C1-4009-9C92-81428C5FE5D9}" destId="{9FFEFC5C-774E-4234-9BDA-8B872808A743}" srcOrd="0" destOrd="0" presId="urn:microsoft.com/office/officeart/2005/8/layout/hList7#1"/>
    <dgm:cxn modelId="{89232AC0-A28E-477E-951D-EA0C8B13E9E0}" type="presParOf" srcId="{CFA377C1-67C1-4009-9C92-81428C5FE5D9}" destId="{B40B1A19-72DF-4DA3-9352-82C850A46053}" srcOrd="1" destOrd="0" presId="urn:microsoft.com/office/officeart/2005/8/layout/hList7#1"/>
    <dgm:cxn modelId="{126EE67B-EB96-465B-99D3-661A0C486CF0}" type="presParOf" srcId="{CFA377C1-67C1-4009-9C92-81428C5FE5D9}" destId="{47659ADB-E9F5-45B3-85BC-CC4FBC3E55E2}" srcOrd="2" destOrd="0" presId="urn:microsoft.com/office/officeart/2005/8/layout/hList7#1"/>
    <dgm:cxn modelId="{6BFAB4EC-CFE2-4369-B95B-DC90EA54DAE7}" type="presParOf" srcId="{CFA377C1-67C1-4009-9C92-81428C5FE5D9}" destId="{A9BE72C8-E72C-4B17-9A02-21825E6A2E03}" srcOrd="3" destOrd="0" presId="urn:microsoft.com/office/officeart/2005/8/layout/hList7#1"/>
    <dgm:cxn modelId="{338D49AD-8945-49B0-86DF-F6C62EAA3F29}" type="presParOf" srcId="{AAC5E4F3-8B9D-4458-A85C-412781FAE098}" destId="{821CCBE9-131E-40DC-92AF-7CFF1A997A75}" srcOrd="5" destOrd="0" presId="urn:microsoft.com/office/officeart/2005/8/layout/hList7#1"/>
    <dgm:cxn modelId="{AED8AECC-A515-43F0-82BF-D991955B1348}" type="presParOf" srcId="{AAC5E4F3-8B9D-4458-A85C-412781FAE098}" destId="{06E70F6F-8C7F-45D8-9CE9-C2225206E21E}" srcOrd="6" destOrd="0" presId="urn:microsoft.com/office/officeart/2005/8/layout/hList7#1"/>
    <dgm:cxn modelId="{161B78F0-BBBB-4898-8A1F-AB380944CE3A}" type="presParOf" srcId="{06E70F6F-8C7F-45D8-9CE9-C2225206E21E}" destId="{C09923E6-4AEB-45F4-84E1-50CC187AF909}" srcOrd="0" destOrd="0" presId="urn:microsoft.com/office/officeart/2005/8/layout/hList7#1"/>
    <dgm:cxn modelId="{569EE39A-2102-4DE2-95C1-2A5AE7A40FB3}" type="presParOf" srcId="{06E70F6F-8C7F-45D8-9CE9-C2225206E21E}" destId="{E48D0E0E-CFCB-4980-9FBD-BB754B1CF448}" srcOrd="1" destOrd="0" presId="urn:microsoft.com/office/officeart/2005/8/layout/hList7#1"/>
    <dgm:cxn modelId="{7DE251DF-9A02-40D6-B537-2447E0D330DA}" type="presParOf" srcId="{06E70F6F-8C7F-45D8-9CE9-C2225206E21E}" destId="{6465D9FC-D196-4021-8F28-E27928916F1E}" srcOrd="2" destOrd="0" presId="urn:microsoft.com/office/officeart/2005/8/layout/hList7#1"/>
    <dgm:cxn modelId="{267E6BAC-8932-400B-AD1D-04C892ADC2F6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D9EFA46-EE1C-4C89-8B77-8ABFBC8AB599}" type="doc">
      <dgm:prSet loTypeId="urn:microsoft.com/office/officeart/2005/8/layout/hProcess7#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7585CF2-C1EC-4161-8DFB-A65E1DB5EF71}">
      <dgm:prSet phldrT="[Текст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93D49-FD0A-4CD4-A42B-C282AC65259B}" type="par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194035-64C9-4FD7-A447-4E8F84F94A3B}" type="sib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0E0B1E-0D66-4947-B58C-5D51EDD635E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96,6 тыс.руб. в год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8,0 тыс.руб. в месяц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6B8672-A5BB-462B-A509-67B40358B70D}" type="par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7720B7-4889-48A1-B977-E176F3AB5F65}" type="sib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D8DA5B-932C-4E8F-AC59-4696DB465384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87359-581F-48CF-8B0E-AC15E9C573D3}" type="par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B8F85C-8A6E-4E8C-9674-01724FA087D5}" type="sib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5A7E70-6992-46CE-A28D-BE0FC9E37BB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94C443-51C9-43E2-ABA1-8197E45E928D}" type="par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28F646-0E8C-4081-AC97-5D1A021314B3}" type="sib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261124-7F28-4B94-9E29-A12550AE424C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095651-F487-4CD6-897A-9F5C4C2EE692}" type="par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79180-7625-42A7-BC9F-21840DF19709}" type="sib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F92CD2-C6A4-4AB6-9F3E-E423E68B36D9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3,3 млн.руб. и были направлены на уставную деятельность, в том числе на укрепление МТБ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4A4294-A5D7-4561-B13A-DAB954D43E97}" type="par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1FC007-0DC1-4EC9-9BB6-4F438821C3A3}" type="sib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B4E648-AC93-4EFD-BAA3-F235146B6CB3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45B4C1-2D48-4DF7-86FD-3826F40304EA}" type="par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72B27-E42F-4B5A-B679-9CB1100720B8}" type="sib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DCC41-717E-4AAF-9BF0-EB342A8383C3}" type="pres">
      <dgm:prSet presAssocID="{0D9EFA46-EE1C-4C89-8B77-8ABFBC8AB5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800B45-006A-42F4-9807-3474F3A4C421}" type="pres">
      <dgm:prSet presAssocID="{17585CF2-C1EC-4161-8DFB-A65E1DB5EF71}" presName="compositeNode" presStyleCnt="0">
        <dgm:presLayoutVars>
          <dgm:bulletEnabled val="1"/>
        </dgm:presLayoutVars>
      </dgm:prSet>
      <dgm:spPr/>
    </dgm:pt>
    <dgm:pt modelId="{0D4C9EDB-0F5C-433B-85AB-D4A405427A74}" type="pres">
      <dgm:prSet presAssocID="{17585CF2-C1EC-4161-8DFB-A65E1DB5EF71}" presName="bgRect" presStyleLbl="node1" presStyleIdx="0" presStyleCnt="4" custScaleY="113298"/>
      <dgm:spPr/>
      <dgm:t>
        <a:bodyPr/>
        <a:lstStyle/>
        <a:p>
          <a:endParaRPr lang="ru-RU"/>
        </a:p>
      </dgm:t>
    </dgm:pt>
    <dgm:pt modelId="{9967E36A-D504-46A9-B0CC-72C5CB53B8CC}" type="pres">
      <dgm:prSet presAssocID="{17585CF2-C1EC-4161-8DFB-A65E1DB5EF71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BD715-EBB2-42A1-8CCD-168BBC2D4AD2}" type="pres">
      <dgm:prSet presAssocID="{17585CF2-C1EC-4161-8DFB-A65E1DB5EF71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C66E2-AA7E-429E-AC24-E150B625C9E5}" type="pres">
      <dgm:prSet presAssocID="{F6194035-64C9-4FD7-A447-4E8F84F94A3B}" presName="hSp" presStyleCnt="0"/>
      <dgm:spPr/>
    </dgm:pt>
    <dgm:pt modelId="{80CD38C9-D62A-474F-9372-E4364916A5EC}" type="pres">
      <dgm:prSet presAssocID="{F6194035-64C9-4FD7-A447-4E8F84F94A3B}" presName="vProcSp" presStyleCnt="0"/>
      <dgm:spPr/>
    </dgm:pt>
    <dgm:pt modelId="{8D5E7555-572D-4F14-8294-B04E8C04B98B}" type="pres">
      <dgm:prSet presAssocID="{F6194035-64C9-4FD7-A447-4E8F84F94A3B}" presName="vSp1" presStyleCnt="0"/>
      <dgm:spPr/>
    </dgm:pt>
    <dgm:pt modelId="{3A0B3B3B-8C38-4288-8085-045A45C50E92}" type="pres">
      <dgm:prSet presAssocID="{F6194035-64C9-4FD7-A447-4E8F84F94A3B}" presName="simulatedConn" presStyleLbl="solidFgAcc1" presStyleIdx="0" presStyleCnt="3"/>
      <dgm:spPr/>
    </dgm:pt>
    <dgm:pt modelId="{7FAF8C93-58F3-4C19-A4BE-962357AFBC5D}" type="pres">
      <dgm:prSet presAssocID="{F6194035-64C9-4FD7-A447-4E8F84F94A3B}" presName="vSp2" presStyleCnt="0"/>
      <dgm:spPr/>
    </dgm:pt>
    <dgm:pt modelId="{EFB079C1-C701-4FF4-B090-DAF754E9C7EB}" type="pres">
      <dgm:prSet presAssocID="{F6194035-64C9-4FD7-A447-4E8F84F94A3B}" presName="sibTrans" presStyleCnt="0"/>
      <dgm:spPr/>
    </dgm:pt>
    <dgm:pt modelId="{06A8668F-2FEC-40FE-90D9-FF4A0B62658A}" type="pres">
      <dgm:prSet presAssocID="{88D8DA5B-932C-4E8F-AC59-4696DB465384}" presName="compositeNode" presStyleCnt="0">
        <dgm:presLayoutVars>
          <dgm:bulletEnabled val="1"/>
        </dgm:presLayoutVars>
      </dgm:prSet>
      <dgm:spPr/>
    </dgm:pt>
    <dgm:pt modelId="{A5DD36AE-AEA1-4ED7-8E66-FD23E4963327}" type="pres">
      <dgm:prSet presAssocID="{88D8DA5B-932C-4E8F-AC59-4696DB465384}" presName="bgRect" presStyleLbl="node1" presStyleIdx="1" presStyleCnt="4" custScaleY="114899"/>
      <dgm:spPr/>
      <dgm:t>
        <a:bodyPr/>
        <a:lstStyle/>
        <a:p>
          <a:endParaRPr lang="ru-RU"/>
        </a:p>
      </dgm:t>
    </dgm:pt>
    <dgm:pt modelId="{80C144C0-176A-41B3-B6DC-9C6AA7EE0299}" type="pres">
      <dgm:prSet presAssocID="{88D8DA5B-932C-4E8F-AC59-4696DB465384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011A2-7A8E-462E-B347-352F78D95938}" type="pres">
      <dgm:prSet presAssocID="{88D8DA5B-932C-4E8F-AC59-4696DB465384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ABD19-497F-46A2-8AA0-AB96D46A9F46}" type="pres">
      <dgm:prSet presAssocID="{F3B8F85C-8A6E-4E8C-9674-01724FA087D5}" presName="hSp" presStyleCnt="0"/>
      <dgm:spPr/>
    </dgm:pt>
    <dgm:pt modelId="{F641E19E-2B3F-4DB0-805A-3E2CCE554F8E}" type="pres">
      <dgm:prSet presAssocID="{F3B8F85C-8A6E-4E8C-9674-01724FA087D5}" presName="vProcSp" presStyleCnt="0"/>
      <dgm:spPr/>
    </dgm:pt>
    <dgm:pt modelId="{D9C20364-A397-4994-829A-99205C435C98}" type="pres">
      <dgm:prSet presAssocID="{F3B8F85C-8A6E-4E8C-9674-01724FA087D5}" presName="vSp1" presStyleCnt="0"/>
      <dgm:spPr/>
    </dgm:pt>
    <dgm:pt modelId="{EE9B6B4F-90AA-4D7E-8DA9-84AF00EEB605}" type="pres">
      <dgm:prSet presAssocID="{F3B8F85C-8A6E-4E8C-9674-01724FA087D5}" presName="simulatedConn" presStyleLbl="solidFgAcc1" presStyleIdx="1" presStyleCnt="3"/>
      <dgm:spPr/>
    </dgm:pt>
    <dgm:pt modelId="{302BBF90-1F69-457F-A5C2-0AEB8AAC9CE6}" type="pres">
      <dgm:prSet presAssocID="{F3B8F85C-8A6E-4E8C-9674-01724FA087D5}" presName="vSp2" presStyleCnt="0"/>
      <dgm:spPr/>
    </dgm:pt>
    <dgm:pt modelId="{B880D4ED-0A62-4DFA-A775-97A83B6AF511}" type="pres">
      <dgm:prSet presAssocID="{F3B8F85C-8A6E-4E8C-9674-01724FA087D5}" presName="sibTrans" presStyleCnt="0"/>
      <dgm:spPr/>
    </dgm:pt>
    <dgm:pt modelId="{E7F1615D-389B-4623-9BC8-90FBA8CF3F4D}" type="pres">
      <dgm:prSet presAssocID="{A3261124-7F28-4B94-9E29-A12550AE424C}" presName="compositeNode" presStyleCnt="0">
        <dgm:presLayoutVars>
          <dgm:bulletEnabled val="1"/>
        </dgm:presLayoutVars>
      </dgm:prSet>
      <dgm:spPr/>
    </dgm:pt>
    <dgm:pt modelId="{30F60C85-AAFF-41A5-ABBD-1A2872859ACF}" type="pres">
      <dgm:prSet presAssocID="{A3261124-7F28-4B94-9E29-A12550AE424C}" presName="bgRect" presStyleLbl="node1" presStyleIdx="2" presStyleCnt="4" custScaleY="114899"/>
      <dgm:spPr/>
      <dgm:t>
        <a:bodyPr/>
        <a:lstStyle/>
        <a:p>
          <a:endParaRPr lang="ru-RU"/>
        </a:p>
      </dgm:t>
    </dgm:pt>
    <dgm:pt modelId="{C6FD839C-E45A-464F-970C-3C486B4418A9}" type="pres">
      <dgm:prSet presAssocID="{A3261124-7F28-4B94-9E29-A12550AE424C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972173-5461-4963-BBE5-946446371B58}" type="pres">
      <dgm:prSet presAssocID="{A3261124-7F28-4B94-9E29-A12550AE424C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099431-62A4-498C-9E41-145C3815E510}" type="pres">
      <dgm:prSet presAssocID="{99479180-7625-42A7-BC9F-21840DF19709}" presName="hSp" presStyleCnt="0"/>
      <dgm:spPr/>
    </dgm:pt>
    <dgm:pt modelId="{E3B92A67-93DC-44BF-9E59-A214C404AB2C}" type="pres">
      <dgm:prSet presAssocID="{99479180-7625-42A7-BC9F-21840DF19709}" presName="vProcSp" presStyleCnt="0"/>
      <dgm:spPr/>
    </dgm:pt>
    <dgm:pt modelId="{77E1ECAD-CA47-4317-82D3-55A5B8F0933A}" type="pres">
      <dgm:prSet presAssocID="{99479180-7625-42A7-BC9F-21840DF19709}" presName="vSp1" presStyleCnt="0"/>
      <dgm:spPr/>
    </dgm:pt>
    <dgm:pt modelId="{7B2F48A6-8A1C-488B-8AAC-DEEF9BE2F3CB}" type="pres">
      <dgm:prSet presAssocID="{99479180-7625-42A7-BC9F-21840DF19709}" presName="simulatedConn" presStyleLbl="solidFgAcc1" presStyleIdx="2" presStyleCnt="3"/>
      <dgm:spPr/>
    </dgm:pt>
    <dgm:pt modelId="{044EF81D-027C-42DE-AAA7-0CE86F54DA14}" type="pres">
      <dgm:prSet presAssocID="{99479180-7625-42A7-BC9F-21840DF19709}" presName="vSp2" presStyleCnt="0"/>
      <dgm:spPr/>
    </dgm:pt>
    <dgm:pt modelId="{F4C16CB4-4102-42CB-A047-46334547A7D8}" type="pres">
      <dgm:prSet presAssocID="{99479180-7625-42A7-BC9F-21840DF19709}" presName="sibTrans" presStyleCnt="0"/>
      <dgm:spPr/>
    </dgm:pt>
    <dgm:pt modelId="{4437C78F-67FC-4A47-9DC2-6B9E2A673605}" type="pres">
      <dgm:prSet presAssocID="{85B4E648-AC93-4EFD-BAA3-F235146B6CB3}" presName="compositeNode" presStyleCnt="0">
        <dgm:presLayoutVars>
          <dgm:bulletEnabled val="1"/>
        </dgm:presLayoutVars>
      </dgm:prSet>
      <dgm:spPr/>
    </dgm:pt>
    <dgm:pt modelId="{A9059457-3DE2-4524-B617-535001AA2726}" type="pres">
      <dgm:prSet presAssocID="{85B4E648-AC93-4EFD-BAA3-F235146B6CB3}" presName="bgRect" presStyleLbl="node1" presStyleIdx="3" presStyleCnt="4" custScaleY="113298"/>
      <dgm:spPr/>
      <dgm:t>
        <a:bodyPr/>
        <a:lstStyle/>
        <a:p>
          <a:endParaRPr lang="ru-RU"/>
        </a:p>
      </dgm:t>
    </dgm:pt>
    <dgm:pt modelId="{3B4E8D39-E484-4FAC-A158-88AB6A43F5AF}" type="pres">
      <dgm:prSet presAssocID="{85B4E648-AC93-4EFD-BAA3-F235146B6CB3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3C5109-208A-4C75-8B76-D3DC4A57EAFE}" type="presOf" srcId="{17585CF2-C1EC-4161-8DFB-A65E1DB5EF71}" destId="{0D4C9EDB-0F5C-433B-85AB-D4A405427A74}" srcOrd="0" destOrd="0" presId="urn:microsoft.com/office/officeart/2005/8/layout/hProcess7#3"/>
    <dgm:cxn modelId="{81396B37-BC87-49E3-B879-3FB594071913}" type="presOf" srcId="{A3261124-7F28-4B94-9E29-A12550AE424C}" destId="{30F60C85-AAFF-41A5-ABBD-1A2872859ACF}" srcOrd="0" destOrd="0" presId="urn:microsoft.com/office/officeart/2005/8/layout/hProcess7#3"/>
    <dgm:cxn modelId="{BC9FBCF1-C981-4461-9131-A93616C4BB61}" srcId="{0D9EFA46-EE1C-4C89-8B77-8ABFBC8AB599}" destId="{A3261124-7F28-4B94-9E29-A12550AE424C}" srcOrd="2" destOrd="0" parTransId="{52095651-F487-4CD6-897A-9F5C4C2EE692}" sibTransId="{99479180-7625-42A7-BC9F-21840DF19709}"/>
    <dgm:cxn modelId="{472C2CED-38B3-42C9-AC36-E580BBA7E2F7}" type="presOf" srcId="{540E0B1E-0D66-4947-B58C-5D51EDD635E2}" destId="{9F8BD715-EBB2-42A1-8CCD-168BBC2D4AD2}" srcOrd="0" destOrd="0" presId="urn:microsoft.com/office/officeart/2005/8/layout/hProcess7#3"/>
    <dgm:cxn modelId="{726797FD-0692-4EF2-8936-DD5F9314AC50}" type="presOf" srcId="{17585CF2-C1EC-4161-8DFB-A65E1DB5EF71}" destId="{9967E36A-D504-46A9-B0CC-72C5CB53B8CC}" srcOrd="1" destOrd="0" presId="urn:microsoft.com/office/officeart/2005/8/layout/hProcess7#3"/>
    <dgm:cxn modelId="{2C67640A-C30C-4B0C-855B-5A17CC07CF43}" type="presOf" srcId="{865A7E70-6992-46CE-A28D-BE0FC9E37BB6}" destId="{AE4011A2-7A8E-462E-B347-352F78D95938}" srcOrd="0" destOrd="0" presId="urn:microsoft.com/office/officeart/2005/8/layout/hProcess7#3"/>
    <dgm:cxn modelId="{190FC880-E637-4E8E-BBEC-B12D589B5B78}" type="presOf" srcId="{88D8DA5B-932C-4E8F-AC59-4696DB465384}" destId="{A5DD36AE-AEA1-4ED7-8E66-FD23E4963327}" srcOrd="0" destOrd="0" presId="urn:microsoft.com/office/officeart/2005/8/layout/hProcess7#3"/>
    <dgm:cxn modelId="{59A8A109-52DA-4BAC-A424-EEC952ABBA72}" srcId="{0D9EFA46-EE1C-4C89-8B77-8ABFBC8AB599}" destId="{85B4E648-AC93-4EFD-BAA3-F235146B6CB3}" srcOrd="3" destOrd="0" parTransId="{CB45B4C1-2D48-4DF7-86FD-3826F40304EA}" sibTransId="{FED72B27-E42F-4B5A-B679-9CB1100720B8}"/>
    <dgm:cxn modelId="{CB0EE772-3B60-4B10-B28A-082BC72D1230}" srcId="{88D8DA5B-932C-4E8F-AC59-4696DB465384}" destId="{865A7E70-6992-46CE-A28D-BE0FC9E37BB6}" srcOrd="0" destOrd="0" parTransId="{DE94C443-51C9-43E2-ABA1-8197E45E928D}" sibTransId="{AF28F646-0E8C-4081-AC97-5D1A021314B3}"/>
    <dgm:cxn modelId="{50466E86-EB92-4610-96A7-A001CABAF8DA}" srcId="{0D9EFA46-EE1C-4C89-8B77-8ABFBC8AB599}" destId="{17585CF2-C1EC-4161-8DFB-A65E1DB5EF71}" srcOrd="0" destOrd="0" parTransId="{26F93D49-FD0A-4CD4-A42B-C282AC65259B}" sibTransId="{F6194035-64C9-4FD7-A447-4E8F84F94A3B}"/>
    <dgm:cxn modelId="{2C30A0E2-5120-4AD6-806C-65D47A9DB717}" type="presOf" srcId="{85B4E648-AC93-4EFD-BAA3-F235146B6CB3}" destId="{3B4E8D39-E484-4FAC-A158-88AB6A43F5AF}" srcOrd="1" destOrd="0" presId="urn:microsoft.com/office/officeart/2005/8/layout/hProcess7#3"/>
    <dgm:cxn modelId="{7793F72C-6F3B-45DC-B95E-3E355CF9A5C9}" type="presOf" srcId="{0D9EFA46-EE1C-4C89-8B77-8ABFBC8AB599}" destId="{5FEDCC41-717E-4AAF-9BF0-EB342A8383C3}" srcOrd="0" destOrd="0" presId="urn:microsoft.com/office/officeart/2005/8/layout/hProcess7#3"/>
    <dgm:cxn modelId="{D5646CA4-576B-416F-A455-B0E2132C492D}" srcId="{17585CF2-C1EC-4161-8DFB-A65E1DB5EF71}" destId="{540E0B1E-0D66-4947-B58C-5D51EDD635E2}" srcOrd="0" destOrd="0" parTransId="{4F6B8672-A5BB-462B-A509-67B40358B70D}" sibTransId="{DB7720B7-4889-48A1-B977-E176F3AB5F65}"/>
    <dgm:cxn modelId="{7AA22894-4971-4CAE-8E02-CC0F141BFA13}" srcId="{A3261124-7F28-4B94-9E29-A12550AE424C}" destId="{D1F92CD2-C6A4-4AB6-9F3E-E423E68B36D9}" srcOrd="0" destOrd="0" parTransId="{564A4294-A5D7-4561-B13A-DAB954D43E97}" sibTransId="{8E1FC007-0DC1-4EC9-9BB6-4F438821C3A3}"/>
    <dgm:cxn modelId="{E05AEDC7-C8BF-4566-9476-0CCE2918B295}" type="presOf" srcId="{D1F92CD2-C6A4-4AB6-9F3E-E423E68B36D9}" destId="{C4972173-5461-4963-BBE5-946446371B58}" srcOrd="0" destOrd="0" presId="urn:microsoft.com/office/officeart/2005/8/layout/hProcess7#3"/>
    <dgm:cxn modelId="{C898B4D6-107B-4365-8FF4-97A2AAAB503F}" type="presOf" srcId="{85B4E648-AC93-4EFD-BAA3-F235146B6CB3}" destId="{A9059457-3DE2-4524-B617-535001AA2726}" srcOrd="0" destOrd="0" presId="urn:microsoft.com/office/officeart/2005/8/layout/hProcess7#3"/>
    <dgm:cxn modelId="{333B45F6-F019-4FAF-AC8B-672FA7B05613}" srcId="{0D9EFA46-EE1C-4C89-8B77-8ABFBC8AB599}" destId="{88D8DA5B-932C-4E8F-AC59-4696DB465384}" srcOrd="1" destOrd="0" parTransId="{23E87359-581F-48CF-8B0E-AC15E9C573D3}" sibTransId="{F3B8F85C-8A6E-4E8C-9674-01724FA087D5}"/>
    <dgm:cxn modelId="{E6581101-A9CE-4B3F-9259-B257602E8A89}" type="presOf" srcId="{88D8DA5B-932C-4E8F-AC59-4696DB465384}" destId="{80C144C0-176A-41B3-B6DC-9C6AA7EE0299}" srcOrd="1" destOrd="0" presId="urn:microsoft.com/office/officeart/2005/8/layout/hProcess7#3"/>
    <dgm:cxn modelId="{CF943D42-99D2-450A-8D0C-32541ECD32A0}" type="presOf" srcId="{A3261124-7F28-4B94-9E29-A12550AE424C}" destId="{C6FD839C-E45A-464F-970C-3C486B4418A9}" srcOrd="1" destOrd="0" presId="urn:microsoft.com/office/officeart/2005/8/layout/hProcess7#3"/>
    <dgm:cxn modelId="{E8536635-398D-432B-8D34-B6C34395F44A}" type="presParOf" srcId="{5FEDCC41-717E-4AAF-9BF0-EB342A8383C3}" destId="{F6800B45-006A-42F4-9807-3474F3A4C421}" srcOrd="0" destOrd="0" presId="urn:microsoft.com/office/officeart/2005/8/layout/hProcess7#3"/>
    <dgm:cxn modelId="{D8EB89C6-C04B-48BF-8E39-6FCD9B776666}" type="presParOf" srcId="{F6800B45-006A-42F4-9807-3474F3A4C421}" destId="{0D4C9EDB-0F5C-433B-85AB-D4A405427A74}" srcOrd="0" destOrd="0" presId="urn:microsoft.com/office/officeart/2005/8/layout/hProcess7#3"/>
    <dgm:cxn modelId="{E6847A36-89DD-4158-BD90-0CCB1163C2C5}" type="presParOf" srcId="{F6800B45-006A-42F4-9807-3474F3A4C421}" destId="{9967E36A-D504-46A9-B0CC-72C5CB53B8CC}" srcOrd="1" destOrd="0" presId="urn:microsoft.com/office/officeart/2005/8/layout/hProcess7#3"/>
    <dgm:cxn modelId="{F635B1D9-436D-458E-BE80-874FC0E41750}" type="presParOf" srcId="{F6800B45-006A-42F4-9807-3474F3A4C421}" destId="{9F8BD715-EBB2-42A1-8CCD-168BBC2D4AD2}" srcOrd="2" destOrd="0" presId="urn:microsoft.com/office/officeart/2005/8/layout/hProcess7#3"/>
    <dgm:cxn modelId="{D0B2046F-7E28-40B0-A7B6-60E4EC1AD79E}" type="presParOf" srcId="{5FEDCC41-717E-4AAF-9BF0-EB342A8383C3}" destId="{E2EC66E2-AA7E-429E-AC24-E150B625C9E5}" srcOrd="1" destOrd="0" presId="urn:microsoft.com/office/officeart/2005/8/layout/hProcess7#3"/>
    <dgm:cxn modelId="{84DE3F0F-2658-4AF4-8B8D-339BC645D7B8}" type="presParOf" srcId="{5FEDCC41-717E-4AAF-9BF0-EB342A8383C3}" destId="{80CD38C9-D62A-474F-9372-E4364916A5EC}" srcOrd="2" destOrd="0" presId="urn:microsoft.com/office/officeart/2005/8/layout/hProcess7#3"/>
    <dgm:cxn modelId="{6D4E6557-E633-4EC2-9513-1D1D549DF768}" type="presParOf" srcId="{80CD38C9-D62A-474F-9372-E4364916A5EC}" destId="{8D5E7555-572D-4F14-8294-B04E8C04B98B}" srcOrd="0" destOrd="0" presId="urn:microsoft.com/office/officeart/2005/8/layout/hProcess7#3"/>
    <dgm:cxn modelId="{4434D575-C819-499C-9506-8D25E5957842}" type="presParOf" srcId="{80CD38C9-D62A-474F-9372-E4364916A5EC}" destId="{3A0B3B3B-8C38-4288-8085-045A45C50E92}" srcOrd="1" destOrd="0" presId="urn:microsoft.com/office/officeart/2005/8/layout/hProcess7#3"/>
    <dgm:cxn modelId="{1FFE08CB-A4DB-4018-A91C-CE8B24DD3139}" type="presParOf" srcId="{80CD38C9-D62A-474F-9372-E4364916A5EC}" destId="{7FAF8C93-58F3-4C19-A4BE-962357AFBC5D}" srcOrd="2" destOrd="0" presId="urn:microsoft.com/office/officeart/2005/8/layout/hProcess7#3"/>
    <dgm:cxn modelId="{744FE97C-0DD6-4455-9464-DBA8E06D3625}" type="presParOf" srcId="{5FEDCC41-717E-4AAF-9BF0-EB342A8383C3}" destId="{EFB079C1-C701-4FF4-B090-DAF754E9C7EB}" srcOrd="3" destOrd="0" presId="urn:microsoft.com/office/officeart/2005/8/layout/hProcess7#3"/>
    <dgm:cxn modelId="{1415C384-2253-4285-B330-6C29E194885C}" type="presParOf" srcId="{5FEDCC41-717E-4AAF-9BF0-EB342A8383C3}" destId="{06A8668F-2FEC-40FE-90D9-FF4A0B62658A}" srcOrd="4" destOrd="0" presId="urn:microsoft.com/office/officeart/2005/8/layout/hProcess7#3"/>
    <dgm:cxn modelId="{BC9333EE-73E2-4893-BEA3-F6A8FE38CEE1}" type="presParOf" srcId="{06A8668F-2FEC-40FE-90D9-FF4A0B62658A}" destId="{A5DD36AE-AEA1-4ED7-8E66-FD23E4963327}" srcOrd="0" destOrd="0" presId="urn:microsoft.com/office/officeart/2005/8/layout/hProcess7#3"/>
    <dgm:cxn modelId="{301334C3-3A94-49A9-9800-DC4101B7416C}" type="presParOf" srcId="{06A8668F-2FEC-40FE-90D9-FF4A0B62658A}" destId="{80C144C0-176A-41B3-B6DC-9C6AA7EE0299}" srcOrd="1" destOrd="0" presId="urn:microsoft.com/office/officeart/2005/8/layout/hProcess7#3"/>
    <dgm:cxn modelId="{985363FC-9A3F-475B-A9C6-2A652E728D5E}" type="presParOf" srcId="{06A8668F-2FEC-40FE-90D9-FF4A0B62658A}" destId="{AE4011A2-7A8E-462E-B347-352F78D95938}" srcOrd="2" destOrd="0" presId="urn:microsoft.com/office/officeart/2005/8/layout/hProcess7#3"/>
    <dgm:cxn modelId="{1BDEF069-194F-4D24-AACF-B687E9A44D66}" type="presParOf" srcId="{5FEDCC41-717E-4AAF-9BF0-EB342A8383C3}" destId="{703ABD19-497F-46A2-8AA0-AB96D46A9F46}" srcOrd="5" destOrd="0" presId="urn:microsoft.com/office/officeart/2005/8/layout/hProcess7#3"/>
    <dgm:cxn modelId="{24284D21-5E23-4734-9A26-89CFA2759B84}" type="presParOf" srcId="{5FEDCC41-717E-4AAF-9BF0-EB342A8383C3}" destId="{F641E19E-2B3F-4DB0-805A-3E2CCE554F8E}" srcOrd="6" destOrd="0" presId="urn:microsoft.com/office/officeart/2005/8/layout/hProcess7#3"/>
    <dgm:cxn modelId="{0237600E-FB11-4974-94B6-937E91154D02}" type="presParOf" srcId="{F641E19E-2B3F-4DB0-805A-3E2CCE554F8E}" destId="{D9C20364-A397-4994-829A-99205C435C98}" srcOrd="0" destOrd="0" presId="urn:microsoft.com/office/officeart/2005/8/layout/hProcess7#3"/>
    <dgm:cxn modelId="{F506784E-7A21-4A22-8FA4-F065C4987B50}" type="presParOf" srcId="{F641E19E-2B3F-4DB0-805A-3E2CCE554F8E}" destId="{EE9B6B4F-90AA-4D7E-8DA9-84AF00EEB605}" srcOrd="1" destOrd="0" presId="urn:microsoft.com/office/officeart/2005/8/layout/hProcess7#3"/>
    <dgm:cxn modelId="{1FCC0D65-5916-4004-AC78-09BA82F80B38}" type="presParOf" srcId="{F641E19E-2B3F-4DB0-805A-3E2CCE554F8E}" destId="{302BBF90-1F69-457F-A5C2-0AEB8AAC9CE6}" srcOrd="2" destOrd="0" presId="urn:microsoft.com/office/officeart/2005/8/layout/hProcess7#3"/>
    <dgm:cxn modelId="{01011A77-8670-4E99-B2F3-E488D778D978}" type="presParOf" srcId="{5FEDCC41-717E-4AAF-9BF0-EB342A8383C3}" destId="{B880D4ED-0A62-4DFA-A775-97A83B6AF511}" srcOrd="7" destOrd="0" presId="urn:microsoft.com/office/officeart/2005/8/layout/hProcess7#3"/>
    <dgm:cxn modelId="{40C414D2-4CA1-48F6-86E2-D15CE74272C0}" type="presParOf" srcId="{5FEDCC41-717E-4AAF-9BF0-EB342A8383C3}" destId="{E7F1615D-389B-4623-9BC8-90FBA8CF3F4D}" srcOrd="8" destOrd="0" presId="urn:microsoft.com/office/officeart/2005/8/layout/hProcess7#3"/>
    <dgm:cxn modelId="{7ED5D09F-6E2C-4451-A67D-C2ADC08A1B9A}" type="presParOf" srcId="{E7F1615D-389B-4623-9BC8-90FBA8CF3F4D}" destId="{30F60C85-AAFF-41A5-ABBD-1A2872859ACF}" srcOrd="0" destOrd="0" presId="urn:microsoft.com/office/officeart/2005/8/layout/hProcess7#3"/>
    <dgm:cxn modelId="{16AAFB4C-5BFF-4D41-813E-0867E445EDE1}" type="presParOf" srcId="{E7F1615D-389B-4623-9BC8-90FBA8CF3F4D}" destId="{C6FD839C-E45A-464F-970C-3C486B4418A9}" srcOrd="1" destOrd="0" presId="urn:microsoft.com/office/officeart/2005/8/layout/hProcess7#3"/>
    <dgm:cxn modelId="{285AD663-9D0C-44F5-892E-68E7F6A3AB85}" type="presParOf" srcId="{E7F1615D-389B-4623-9BC8-90FBA8CF3F4D}" destId="{C4972173-5461-4963-BBE5-946446371B58}" srcOrd="2" destOrd="0" presId="urn:microsoft.com/office/officeart/2005/8/layout/hProcess7#3"/>
    <dgm:cxn modelId="{31BDE129-C5E6-4BA2-83FE-B4A9F08D431D}" type="presParOf" srcId="{5FEDCC41-717E-4AAF-9BF0-EB342A8383C3}" destId="{2C099431-62A4-498C-9E41-145C3815E510}" srcOrd="9" destOrd="0" presId="urn:microsoft.com/office/officeart/2005/8/layout/hProcess7#3"/>
    <dgm:cxn modelId="{579B39AD-86AF-423A-BCA5-F16D6FE4F644}" type="presParOf" srcId="{5FEDCC41-717E-4AAF-9BF0-EB342A8383C3}" destId="{E3B92A67-93DC-44BF-9E59-A214C404AB2C}" srcOrd="10" destOrd="0" presId="urn:microsoft.com/office/officeart/2005/8/layout/hProcess7#3"/>
    <dgm:cxn modelId="{958C661E-A2A9-4AF0-8DA7-AFCAA187F6F0}" type="presParOf" srcId="{E3B92A67-93DC-44BF-9E59-A214C404AB2C}" destId="{77E1ECAD-CA47-4317-82D3-55A5B8F0933A}" srcOrd="0" destOrd="0" presId="urn:microsoft.com/office/officeart/2005/8/layout/hProcess7#3"/>
    <dgm:cxn modelId="{685E6777-3D23-4C0E-B336-B99D615946B9}" type="presParOf" srcId="{E3B92A67-93DC-44BF-9E59-A214C404AB2C}" destId="{7B2F48A6-8A1C-488B-8AAC-DEEF9BE2F3CB}" srcOrd="1" destOrd="0" presId="urn:microsoft.com/office/officeart/2005/8/layout/hProcess7#3"/>
    <dgm:cxn modelId="{325EB6F2-1A06-4C38-A84B-E23B53F470BF}" type="presParOf" srcId="{E3B92A67-93DC-44BF-9E59-A214C404AB2C}" destId="{044EF81D-027C-42DE-AAA7-0CE86F54DA14}" srcOrd="2" destOrd="0" presId="urn:microsoft.com/office/officeart/2005/8/layout/hProcess7#3"/>
    <dgm:cxn modelId="{6C45C6A9-947E-43C9-8235-6BB29187810D}" type="presParOf" srcId="{5FEDCC41-717E-4AAF-9BF0-EB342A8383C3}" destId="{F4C16CB4-4102-42CB-A047-46334547A7D8}" srcOrd="11" destOrd="0" presId="urn:microsoft.com/office/officeart/2005/8/layout/hProcess7#3"/>
    <dgm:cxn modelId="{B497731D-C1C9-479D-BA11-6ACCBD62EC25}" type="presParOf" srcId="{5FEDCC41-717E-4AAF-9BF0-EB342A8383C3}" destId="{4437C78F-67FC-4A47-9DC2-6B9E2A673605}" srcOrd="12" destOrd="0" presId="urn:microsoft.com/office/officeart/2005/8/layout/hProcess7#3"/>
    <dgm:cxn modelId="{50F50200-17B9-4AAC-AF40-374136EC1872}" type="presParOf" srcId="{4437C78F-67FC-4A47-9DC2-6B9E2A673605}" destId="{A9059457-3DE2-4524-B617-535001AA2726}" srcOrd="0" destOrd="0" presId="urn:microsoft.com/office/officeart/2005/8/layout/hProcess7#3"/>
    <dgm:cxn modelId="{5F8E7C6C-7C37-4438-A9FD-AA8AD9821DF9}" type="presParOf" srcId="{4437C78F-67FC-4A47-9DC2-6B9E2A673605}" destId="{3B4E8D39-E484-4FAC-A158-88AB6A43F5AF}" srcOrd="1" destOrd="0" presId="urn:microsoft.com/office/officeart/2005/8/layout/hProcess7#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AA94B199-95C3-4DD7-94D7-67D7FD01961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Выплаты из бюджета на приобретение жилья получили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32 семьи (расходы составили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14,3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5D0F3-B958-46AB-99BF-432B342D54FB}" type="par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DF0FF-74C8-403C-8389-67DFD42B960F}" type="sib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D96D3D-C17C-4710-99A2-8A07A32EFF12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Проведены мероприятия, направленные на гражданское и патриотическое воспитание </a:t>
          </a:r>
        </a:p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(расходы составили 0,4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7B21F3-0CD7-4417-BEC9-F5499C12EF72}" type="parTrans" cxnId="{1D577B1E-85C0-4967-ACC3-B846CD202359}">
      <dgm:prSet/>
      <dgm:spPr/>
      <dgm:t>
        <a:bodyPr/>
        <a:lstStyle/>
        <a:p>
          <a:endParaRPr lang="ru-RU"/>
        </a:p>
      </dgm:t>
    </dgm:pt>
    <dgm:pt modelId="{59740F5B-EB6C-4792-AEBB-B096F2B948F5}" type="sibTrans" cxnId="{1D577B1E-85C0-4967-ACC3-B846CD202359}">
      <dgm:prSet/>
      <dgm:spPr/>
      <dgm:t>
        <a:bodyPr/>
        <a:lstStyle/>
        <a:p>
          <a:endParaRPr lang="ru-RU"/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 custAng="10800000"/>
      <dgm:spPr/>
    </dgm:pt>
    <dgm:pt modelId="{DC5BC6C8-021F-490B-A272-843ED0DE1FE9}" type="pres">
      <dgm:prSet presAssocID="{265CD062-2E48-481E-BD61-C85EFB8EA775}" presName="linearProcess" presStyleCnt="0"/>
      <dgm:spPr/>
    </dgm:pt>
    <dgm:pt modelId="{09784B86-FC87-4B4A-B1EF-D353642AD659}" type="pres">
      <dgm:prSet presAssocID="{AA94B199-95C3-4DD7-94D7-67D7FD019612}" presName="textNode" presStyleLbl="node1" presStyleIdx="0" presStyleCnt="2" custLinFactNeighborX="37328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D3EB8-685A-41E5-8504-EED0B4B45B47}" type="pres">
      <dgm:prSet presAssocID="{121DF0FF-74C8-403C-8389-67DFD42B960F}" presName="sibTrans" presStyleCnt="0"/>
      <dgm:spPr/>
    </dgm:pt>
    <dgm:pt modelId="{D30042BA-703D-4FCF-A9A6-F6DE5BC23588}" type="pres">
      <dgm:prSet presAssocID="{BAD96D3D-C17C-4710-99A2-8A07A32EFF12}" presName="textNode" presStyleLbl="node1" presStyleIdx="1" presStyleCnt="2" custScaleX="111023" custLinFactX="4136" custLinFactNeighborX="100000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D4EE8D-66C5-4D1F-9AA0-DF8C4C1D239D}" srcId="{265CD062-2E48-481E-BD61-C85EFB8EA775}" destId="{AA94B199-95C3-4DD7-94D7-67D7FD019612}" srcOrd="0" destOrd="0" parTransId="{BD95D0F3-B958-46AB-99BF-432B342D54FB}" sibTransId="{121DF0FF-74C8-403C-8389-67DFD42B960F}"/>
    <dgm:cxn modelId="{9BFC6D54-6FAA-4825-A89F-811BE76568F5}" type="presOf" srcId="{AA94B199-95C3-4DD7-94D7-67D7FD019612}" destId="{09784B86-FC87-4B4A-B1EF-D353642AD659}" srcOrd="0" destOrd="0" presId="urn:microsoft.com/office/officeart/2005/8/layout/hProcess9"/>
    <dgm:cxn modelId="{1D577B1E-85C0-4967-ACC3-B846CD202359}" srcId="{265CD062-2E48-481E-BD61-C85EFB8EA775}" destId="{BAD96D3D-C17C-4710-99A2-8A07A32EFF12}" srcOrd="1" destOrd="0" parTransId="{F57B21F3-0CD7-4417-BEC9-F5499C12EF72}" sibTransId="{59740F5B-EB6C-4792-AEBB-B096F2B948F5}"/>
    <dgm:cxn modelId="{74A26516-DF67-4015-9C8A-CC7F6F890202}" type="presOf" srcId="{BAD96D3D-C17C-4710-99A2-8A07A32EFF12}" destId="{D30042BA-703D-4FCF-A9A6-F6DE5BC23588}" srcOrd="0" destOrd="0" presId="urn:microsoft.com/office/officeart/2005/8/layout/hProcess9"/>
    <dgm:cxn modelId="{538E0645-5247-4E59-8C47-C07D040842A3}" type="presOf" srcId="{265CD062-2E48-481E-BD61-C85EFB8EA775}" destId="{A6A4457E-0F8F-40FF-BBDD-D08F3F05C01D}" srcOrd="0" destOrd="0" presId="urn:microsoft.com/office/officeart/2005/8/layout/hProcess9"/>
    <dgm:cxn modelId="{5BB9CC1E-4CB6-46BE-81FC-9D0D760D9149}" type="presParOf" srcId="{A6A4457E-0F8F-40FF-BBDD-D08F3F05C01D}" destId="{9DD8DF35-D020-43EA-BBAE-2F30957F2E00}" srcOrd="0" destOrd="0" presId="urn:microsoft.com/office/officeart/2005/8/layout/hProcess9"/>
    <dgm:cxn modelId="{EB3D7F89-E779-424B-BB41-46B3CC7FB738}" type="presParOf" srcId="{A6A4457E-0F8F-40FF-BBDD-D08F3F05C01D}" destId="{DC5BC6C8-021F-490B-A272-843ED0DE1FE9}" srcOrd="1" destOrd="0" presId="urn:microsoft.com/office/officeart/2005/8/layout/hProcess9"/>
    <dgm:cxn modelId="{101DB560-42C1-40E7-96C2-723316642B4B}" type="presParOf" srcId="{DC5BC6C8-021F-490B-A272-843ED0DE1FE9}" destId="{09784B86-FC87-4B4A-B1EF-D353642AD659}" srcOrd="0" destOrd="0" presId="urn:microsoft.com/office/officeart/2005/8/layout/hProcess9"/>
    <dgm:cxn modelId="{B4FE501C-14FD-418F-A5E8-7800A5209AAA}" type="presParOf" srcId="{DC5BC6C8-021F-490B-A272-843ED0DE1FE9}" destId="{5ACD3EB8-685A-41E5-8504-EED0B4B45B47}" srcOrd="1" destOrd="0" presId="urn:microsoft.com/office/officeart/2005/8/layout/hProcess9"/>
    <dgm:cxn modelId="{DFBE96B3-F33B-4CCA-A7A7-6E1288D144E5}" type="presParOf" srcId="{DC5BC6C8-021F-490B-A272-843ED0DE1FE9}" destId="{D30042BA-703D-4FCF-A9A6-F6DE5BC23588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7D6751D9-0BF0-489A-A426-3883DEC21A4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двух загородных оздоровительный лагерей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(ДОЛ «Восход» и ДОЛ «Зеленый мыс»)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54,2 млн.руб.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CDE368-A739-42C5-86C8-C3F5FE37D66F}" type="par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83683-B3BD-4F5D-A0D4-05687AE6FD5C}" type="sib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/>
      <dgm:spPr/>
    </dgm:pt>
    <dgm:pt modelId="{DC5BC6C8-021F-490B-A272-843ED0DE1FE9}" type="pres">
      <dgm:prSet presAssocID="{265CD062-2E48-481E-BD61-C85EFB8EA775}" presName="linearProcess" presStyleCnt="0"/>
      <dgm:spPr/>
    </dgm:pt>
    <dgm:pt modelId="{765AF6DC-7F42-4E4A-BDBE-4F5E8694CDCF}" type="pres">
      <dgm:prSet presAssocID="{7D6751D9-0BF0-489A-A426-3883DEC21A45}" presName="textNode" presStyleLbl="node1" presStyleIdx="0" presStyleCnt="1" custScaleX="201278" custLinFactNeighborX="-11390" custLinFactNeighborY="-38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B39F76-AEC7-45D3-85E5-3E503BD33828}" type="presOf" srcId="{7D6751D9-0BF0-489A-A426-3883DEC21A45}" destId="{765AF6DC-7F42-4E4A-BDBE-4F5E8694CDCF}" srcOrd="0" destOrd="0" presId="urn:microsoft.com/office/officeart/2005/8/layout/hProcess9"/>
    <dgm:cxn modelId="{C822538C-2C80-4FCD-82D4-ED686487209E}" type="presOf" srcId="{265CD062-2E48-481E-BD61-C85EFB8EA775}" destId="{A6A4457E-0F8F-40FF-BBDD-D08F3F05C01D}" srcOrd="0" destOrd="0" presId="urn:microsoft.com/office/officeart/2005/8/layout/hProcess9"/>
    <dgm:cxn modelId="{0B38612F-2972-4C81-ACB3-2A32917A00D7}" srcId="{265CD062-2E48-481E-BD61-C85EFB8EA775}" destId="{7D6751D9-0BF0-489A-A426-3883DEC21A45}" srcOrd="0" destOrd="0" parTransId="{E6CDE368-A739-42C5-86C8-C3F5FE37D66F}" sibTransId="{33683683-B3BD-4F5D-A0D4-05687AE6FD5C}"/>
    <dgm:cxn modelId="{DC626318-7B94-4BF6-9A76-DB3A20EADB00}" type="presParOf" srcId="{A6A4457E-0F8F-40FF-BBDD-D08F3F05C01D}" destId="{9DD8DF35-D020-43EA-BBAE-2F30957F2E00}" srcOrd="0" destOrd="0" presId="urn:microsoft.com/office/officeart/2005/8/layout/hProcess9"/>
    <dgm:cxn modelId="{C722E369-CDE1-4E5A-9FCF-01A5235B8225}" type="presParOf" srcId="{A6A4457E-0F8F-40FF-BBDD-D08F3F05C01D}" destId="{DC5BC6C8-021F-490B-A272-843ED0DE1FE9}" srcOrd="1" destOrd="0" presId="urn:microsoft.com/office/officeart/2005/8/layout/hProcess9"/>
    <dgm:cxn modelId="{5ED68987-8F7B-4900-A6D2-DD4A4941DBBE}" type="presParOf" srcId="{DC5BC6C8-021F-490B-A272-843ED0DE1FE9}" destId="{765AF6DC-7F42-4E4A-BDBE-4F5E8694CDCF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61,0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18,0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6,6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Благоустройство внутриквартальных территорий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34,0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Поддержание объектов озеленения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22,7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3" custScaleX="115711" custScaleY="2488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3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1" presStyleCnt="3" custScaleX="115681" custScaleY="3695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1" presStyleCnt="3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2" presStyleCnt="3" custScaleX="115665" custScaleY="1496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92E85CD-9C49-41CB-A6A1-5A08B16840FD}" type="presOf" srcId="{15D444D6-FA8E-46A1-B04D-AC1B1181DF1C}" destId="{36D8ADD5-9437-456D-B29C-2918D48C6098}" srcOrd="0" destOrd="0" presId="urn:microsoft.com/office/officeart/2005/8/layout/list1"/>
    <dgm:cxn modelId="{FD6BB5F4-E932-4250-B235-07477BDB72DF}" type="presOf" srcId="{85B90CFA-CBB0-471A-88CA-7E796A557909}" destId="{D5168C36-2ED9-4866-8708-A0E4665DD1D2}" srcOrd="0" destOrd="0" presId="urn:microsoft.com/office/officeart/2005/8/layout/list1"/>
    <dgm:cxn modelId="{A82A9740-5BE9-4F45-A9D9-166D92C2376B}" type="presOf" srcId="{15D444D6-FA8E-46A1-B04D-AC1B1181DF1C}" destId="{797C1B4D-91C3-4F96-B778-54128992C667}" srcOrd="1" destOrd="0" presId="urn:microsoft.com/office/officeart/2005/8/layout/list1"/>
    <dgm:cxn modelId="{AFFE89DD-5F84-4490-B237-ED3AAEA8716A}" type="presOf" srcId="{85B90CFA-CBB0-471A-88CA-7E796A557909}" destId="{52E2573E-E628-47EB-B025-E8E2CB0A7676}" srcOrd="1" destOrd="0" presId="urn:microsoft.com/office/officeart/2005/8/layout/list1"/>
    <dgm:cxn modelId="{1AB9F148-80A4-420A-9904-8150E0F4635F}" srcId="{C865236E-6E86-4D4F-89C2-1D5D93243928}" destId="{0ADB6533-8457-437D-A9AA-8D2B7100583D}" srcOrd="2" destOrd="0" parTransId="{EE6CDCB0-70D7-4C69-BE98-17CBA6D8DAFC}" sibTransId="{A246798B-DD8C-4177-B6C8-97E436DDC501}"/>
    <dgm:cxn modelId="{36579D3D-F705-4310-98A7-758A69B8ADE9}" type="presOf" srcId="{C865236E-6E86-4D4F-89C2-1D5D93243928}" destId="{D67E5D1C-5789-4BF6-8FC7-AB43FE7EE6B9}" srcOrd="0" destOrd="0" presId="urn:microsoft.com/office/officeart/2005/8/layout/list1"/>
    <dgm:cxn modelId="{2A400D51-737E-4113-855E-24B647146725}" srcId="{C865236E-6E86-4D4F-89C2-1D5D93243928}" destId="{15D444D6-FA8E-46A1-B04D-AC1B1181DF1C}" srcOrd="1" destOrd="0" parTransId="{3EE96C4F-6452-40DD-B704-9911965B02D9}" sibTransId="{BC9815E6-6DBE-4B1C-86DE-62573E688186}"/>
    <dgm:cxn modelId="{EE7652ED-0F16-4994-AD78-B4C08F909641}" type="presOf" srcId="{0ADB6533-8457-437D-A9AA-8D2B7100583D}" destId="{11A88674-9DAD-4E18-86F8-B4CE3258A753}" srcOrd="0" destOrd="0" presId="urn:microsoft.com/office/officeart/2005/8/layout/list1"/>
    <dgm:cxn modelId="{0B60326C-2CAE-4557-BBD2-DE8C3C362A8D}" type="presOf" srcId="{0ADB6533-8457-437D-A9AA-8D2B7100583D}" destId="{85EEE796-6CC9-4DBD-8B39-95A569759E5E}" srcOrd="1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4B55C3CC-A701-4ED6-BD83-9E23B09C530B}" type="presParOf" srcId="{D67E5D1C-5789-4BF6-8FC7-AB43FE7EE6B9}" destId="{A229F416-3096-419C-BA32-F80BE7A086FA}" srcOrd="0" destOrd="0" presId="urn:microsoft.com/office/officeart/2005/8/layout/list1"/>
    <dgm:cxn modelId="{57569DF3-3DA4-4BE1-93D3-F54B4644501C}" type="presParOf" srcId="{A229F416-3096-419C-BA32-F80BE7A086FA}" destId="{D5168C36-2ED9-4866-8708-A0E4665DD1D2}" srcOrd="0" destOrd="0" presId="urn:microsoft.com/office/officeart/2005/8/layout/list1"/>
    <dgm:cxn modelId="{FC638454-2FB6-4D40-949B-F9A416EF83B6}" type="presParOf" srcId="{A229F416-3096-419C-BA32-F80BE7A086FA}" destId="{52E2573E-E628-47EB-B025-E8E2CB0A7676}" srcOrd="1" destOrd="0" presId="urn:microsoft.com/office/officeart/2005/8/layout/list1"/>
    <dgm:cxn modelId="{220F25DD-B48B-4835-AB44-BB2026413E51}" type="presParOf" srcId="{D67E5D1C-5789-4BF6-8FC7-AB43FE7EE6B9}" destId="{06E36B9B-54DC-4A8F-AEDC-E79DF5F8FD64}" srcOrd="1" destOrd="0" presId="urn:microsoft.com/office/officeart/2005/8/layout/list1"/>
    <dgm:cxn modelId="{68201800-F317-49D6-A801-C86B6D3E1821}" type="presParOf" srcId="{D67E5D1C-5789-4BF6-8FC7-AB43FE7EE6B9}" destId="{A5B72299-38C1-49A3-94A8-E349E879AA9D}" srcOrd="2" destOrd="0" presId="urn:microsoft.com/office/officeart/2005/8/layout/list1"/>
    <dgm:cxn modelId="{0173D5F3-A303-4C3C-81B1-8EDD41915698}" type="presParOf" srcId="{D67E5D1C-5789-4BF6-8FC7-AB43FE7EE6B9}" destId="{CBCF13A6-140A-4413-9A20-44238C1FCB28}" srcOrd="3" destOrd="0" presId="urn:microsoft.com/office/officeart/2005/8/layout/list1"/>
    <dgm:cxn modelId="{D88F10EE-E9C6-42E5-81C7-9CDD2942FE07}" type="presParOf" srcId="{D67E5D1C-5789-4BF6-8FC7-AB43FE7EE6B9}" destId="{A74F7F1F-23A7-4366-BB5A-D3CD61FD9B23}" srcOrd="4" destOrd="0" presId="urn:microsoft.com/office/officeart/2005/8/layout/list1"/>
    <dgm:cxn modelId="{E66B3505-A14E-49A6-AD56-3A62F129C12B}" type="presParOf" srcId="{A74F7F1F-23A7-4366-BB5A-D3CD61FD9B23}" destId="{36D8ADD5-9437-456D-B29C-2918D48C6098}" srcOrd="0" destOrd="0" presId="urn:microsoft.com/office/officeart/2005/8/layout/list1"/>
    <dgm:cxn modelId="{BAC96DF3-ACD6-4235-B255-3F3A91577C23}" type="presParOf" srcId="{A74F7F1F-23A7-4366-BB5A-D3CD61FD9B23}" destId="{797C1B4D-91C3-4F96-B778-54128992C667}" srcOrd="1" destOrd="0" presId="urn:microsoft.com/office/officeart/2005/8/layout/list1"/>
    <dgm:cxn modelId="{729E3D53-46DA-40A6-AC0D-C9DBFB6AC8AA}" type="presParOf" srcId="{D67E5D1C-5789-4BF6-8FC7-AB43FE7EE6B9}" destId="{03F5696B-8818-4BF4-8318-48EA2BFB83E8}" srcOrd="5" destOrd="0" presId="urn:microsoft.com/office/officeart/2005/8/layout/list1"/>
    <dgm:cxn modelId="{7EA87E62-9DB8-43C4-AA49-6BF57ED9536D}" type="presParOf" srcId="{D67E5D1C-5789-4BF6-8FC7-AB43FE7EE6B9}" destId="{348639FC-F947-472F-9A5B-B98E27FE1222}" srcOrd="6" destOrd="0" presId="urn:microsoft.com/office/officeart/2005/8/layout/list1"/>
    <dgm:cxn modelId="{32A25F01-E363-406E-AD00-7AA1C9860616}" type="presParOf" srcId="{D67E5D1C-5789-4BF6-8FC7-AB43FE7EE6B9}" destId="{977BAC34-54AF-4BD8-B536-ABCBAE73CC77}" srcOrd="7" destOrd="0" presId="urn:microsoft.com/office/officeart/2005/8/layout/list1"/>
    <dgm:cxn modelId="{BD5FC669-C3B2-4CEE-AA3C-E34425D763E1}" type="presParOf" srcId="{D67E5D1C-5789-4BF6-8FC7-AB43FE7EE6B9}" destId="{586E1625-D8B7-4DCA-A217-B159D90710F3}" srcOrd="8" destOrd="0" presId="urn:microsoft.com/office/officeart/2005/8/layout/list1"/>
    <dgm:cxn modelId="{9415D432-2C9E-4B2B-BC4F-2E67A962576D}" type="presParOf" srcId="{586E1625-D8B7-4DCA-A217-B159D90710F3}" destId="{11A88674-9DAD-4E18-86F8-B4CE3258A753}" srcOrd="0" destOrd="0" presId="urn:microsoft.com/office/officeart/2005/8/layout/list1"/>
    <dgm:cxn modelId="{D2DB4250-ED34-457A-ABBE-4E3E4E7A1EAE}" type="presParOf" srcId="{586E1625-D8B7-4DCA-A217-B159D90710F3}" destId="{85EEE796-6CC9-4DBD-8B39-95A569759E5E}" srcOrd="1" destOrd="0" presId="urn:microsoft.com/office/officeart/2005/8/layout/list1"/>
    <dgm:cxn modelId="{4421AE0A-F590-4391-8DF8-F5F93E1066CD}" type="presParOf" srcId="{D67E5D1C-5789-4BF6-8FC7-AB43FE7EE6B9}" destId="{026F282E-627C-4217-BF25-5F46A258905E}" srcOrd="9" destOrd="0" presId="urn:microsoft.com/office/officeart/2005/8/layout/list1"/>
    <dgm:cxn modelId="{F266D20C-82E7-4A82-8CB4-A210BA37343D}" type="presParOf" srcId="{D67E5D1C-5789-4BF6-8FC7-AB43FE7EE6B9}" destId="{991A216D-6F34-475E-9653-F7D3F50A1D5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региональном проекте «Региональная и местная дорожная сеть» в рамках реализации национального проекта «Безопасные качественные дороги»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180,1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транспортного обслуживания населения автомобильным транспортом по муниципальным маршрутам регулярных перевозок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8,7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безопасности дорожного движения на территории ЗАТО Северск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15,1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Текущее содержание объектов УДС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г.Северска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240,9млн.руб.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3" custScaleX="115711" custScaleY="248896" custLinFactNeighborX="79451" custLinFactNeighborY="34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3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1" presStyleCnt="3" custScaleX="124759" custScaleY="369557" custLinFactNeighborX="79451" custLinFactNeighborY="98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1" presStyleCnt="3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2" presStyleCnt="3" custScaleX="115665" custScaleY="149623" custLinFactX="1131" custLinFactNeighborX="100000" custLinFactNeighborY="94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5DB344D-52EC-46F0-A0F4-116E4428B7C3}" type="presOf" srcId="{C865236E-6E86-4D4F-89C2-1D5D93243928}" destId="{D67E5D1C-5789-4BF6-8FC7-AB43FE7EE6B9}" srcOrd="0" destOrd="0" presId="urn:microsoft.com/office/officeart/2005/8/layout/list1"/>
    <dgm:cxn modelId="{F530256D-38CC-4AF3-8650-D76AF28BD11A}" type="presOf" srcId="{85B90CFA-CBB0-471A-88CA-7E796A557909}" destId="{52E2573E-E628-47EB-B025-E8E2CB0A7676}" srcOrd="1" destOrd="0" presId="urn:microsoft.com/office/officeart/2005/8/layout/list1"/>
    <dgm:cxn modelId="{AD66D34B-FBCF-46BA-B8C4-E85FF3727A60}" type="presOf" srcId="{85B90CFA-CBB0-471A-88CA-7E796A557909}" destId="{D5168C36-2ED9-4866-8708-A0E4665DD1D2}" srcOrd="0" destOrd="0" presId="urn:microsoft.com/office/officeart/2005/8/layout/list1"/>
    <dgm:cxn modelId="{1BF9C999-AAD8-4D62-9793-1AD987DEC769}" type="presOf" srcId="{0ADB6533-8457-437D-A9AA-8D2B7100583D}" destId="{85EEE796-6CC9-4DBD-8B39-95A569759E5E}" srcOrd="1" destOrd="0" presId="urn:microsoft.com/office/officeart/2005/8/layout/list1"/>
    <dgm:cxn modelId="{876A551C-8091-4E20-B2A7-70B7974B7644}" type="presOf" srcId="{0ADB6533-8457-437D-A9AA-8D2B7100583D}" destId="{11A88674-9DAD-4E18-86F8-B4CE3258A753}" srcOrd="0" destOrd="0" presId="urn:microsoft.com/office/officeart/2005/8/layout/list1"/>
    <dgm:cxn modelId="{2A400D51-737E-4113-855E-24B647146725}" srcId="{C865236E-6E86-4D4F-89C2-1D5D93243928}" destId="{15D444D6-FA8E-46A1-B04D-AC1B1181DF1C}" srcOrd="1" destOrd="0" parTransId="{3EE96C4F-6452-40DD-B704-9911965B02D9}" sibTransId="{BC9815E6-6DBE-4B1C-86DE-62573E688186}"/>
    <dgm:cxn modelId="{ABC63464-68B6-4445-8CEF-69CFC097BF09}" type="presOf" srcId="{15D444D6-FA8E-46A1-B04D-AC1B1181DF1C}" destId="{36D8ADD5-9437-456D-B29C-2918D48C6098}" srcOrd="0" destOrd="0" presId="urn:microsoft.com/office/officeart/2005/8/layout/list1"/>
    <dgm:cxn modelId="{EF3E4191-E110-42A3-91B1-5D262C0F75A5}" type="presOf" srcId="{15D444D6-FA8E-46A1-B04D-AC1B1181DF1C}" destId="{797C1B4D-91C3-4F96-B778-54128992C667}" srcOrd="1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1AB9F148-80A4-420A-9904-8150E0F4635F}" srcId="{C865236E-6E86-4D4F-89C2-1D5D93243928}" destId="{0ADB6533-8457-437D-A9AA-8D2B7100583D}" srcOrd="2" destOrd="0" parTransId="{EE6CDCB0-70D7-4C69-BE98-17CBA6D8DAFC}" sibTransId="{A246798B-DD8C-4177-B6C8-97E436DDC501}"/>
    <dgm:cxn modelId="{BA308EC7-1FD4-4C70-B51F-3E4257F4B1C3}" type="presParOf" srcId="{D67E5D1C-5789-4BF6-8FC7-AB43FE7EE6B9}" destId="{A229F416-3096-419C-BA32-F80BE7A086FA}" srcOrd="0" destOrd="0" presId="urn:microsoft.com/office/officeart/2005/8/layout/list1"/>
    <dgm:cxn modelId="{1E37BA16-34FE-4BAC-9E89-15BBA91DFD8E}" type="presParOf" srcId="{A229F416-3096-419C-BA32-F80BE7A086FA}" destId="{D5168C36-2ED9-4866-8708-A0E4665DD1D2}" srcOrd="0" destOrd="0" presId="urn:microsoft.com/office/officeart/2005/8/layout/list1"/>
    <dgm:cxn modelId="{FCADD494-4CFA-4503-81F5-F87A2024E72A}" type="presParOf" srcId="{A229F416-3096-419C-BA32-F80BE7A086FA}" destId="{52E2573E-E628-47EB-B025-E8E2CB0A7676}" srcOrd="1" destOrd="0" presId="urn:microsoft.com/office/officeart/2005/8/layout/list1"/>
    <dgm:cxn modelId="{DE77004A-46D2-4C4E-90EF-329CDAD2059E}" type="presParOf" srcId="{D67E5D1C-5789-4BF6-8FC7-AB43FE7EE6B9}" destId="{06E36B9B-54DC-4A8F-AEDC-E79DF5F8FD64}" srcOrd="1" destOrd="0" presId="urn:microsoft.com/office/officeart/2005/8/layout/list1"/>
    <dgm:cxn modelId="{68D8612C-4F79-4E4E-903D-7C6139B8BAF5}" type="presParOf" srcId="{D67E5D1C-5789-4BF6-8FC7-AB43FE7EE6B9}" destId="{A5B72299-38C1-49A3-94A8-E349E879AA9D}" srcOrd="2" destOrd="0" presId="urn:microsoft.com/office/officeart/2005/8/layout/list1"/>
    <dgm:cxn modelId="{394B78C3-F08D-44AC-9EDD-F7A4D938E43E}" type="presParOf" srcId="{D67E5D1C-5789-4BF6-8FC7-AB43FE7EE6B9}" destId="{CBCF13A6-140A-4413-9A20-44238C1FCB28}" srcOrd="3" destOrd="0" presId="urn:microsoft.com/office/officeart/2005/8/layout/list1"/>
    <dgm:cxn modelId="{1F05E39E-3639-46BE-88DB-17D73EEBD2FA}" type="presParOf" srcId="{D67E5D1C-5789-4BF6-8FC7-AB43FE7EE6B9}" destId="{A74F7F1F-23A7-4366-BB5A-D3CD61FD9B23}" srcOrd="4" destOrd="0" presId="urn:microsoft.com/office/officeart/2005/8/layout/list1"/>
    <dgm:cxn modelId="{510D5AAC-AC58-41A5-A132-AD04E5F9BFA5}" type="presParOf" srcId="{A74F7F1F-23A7-4366-BB5A-D3CD61FD9B23}" destId="{36D8ADD5-9437-456D-B29C-2918D48C6098}" srcOrd="0" destOrd="0" presId="urn:microsoft.com/office/officeart/2005/8/layout/list1"/>
    <dgm:cxn modelId="{6FA4265A-D243-44C8-9E8A-5C0A854EAA18}" type="presParOf" srcId="{A74F7F1F-23A7-4366-BB5A-D3CD61FD9B23}" destId="{797C1B4D-91C3-4F96-B778-54128992C667}" srcOrd="1" destOrd="0" presId="urn:microsoft.com/office/officeart/2005/8/layout/list1"/>
    <dgm:cxn modelId="{DAD36253-8797-4D72-800C-FED2E3874569}" type="presParOf" srcId="{D67E5D1C-5789-4BF6-8FC7-AB43FE7EE6B9}" destId="{03F5696B-8818-4BF4-8318-48EA2BFB83E8}" srcOrd="5" destOrd="0" presId="urn:microsoft.com/office/officeart/2005/8/layout/list1"/>
    <dgm:cxn modelId="{7FF74406-4C2A-4A99-A194-E3A809B7E68D}" type="presParOf" srcId="{D67E5D1C-5789-4BF6-8FC7-AB43FE7EE6B9}" destId="{348639FC-F947-472F-9A5B-B98E27FE1222}" srcOrd="6" destOrd="0" presId="urn:microsoft.com/office/officeart/2005/8/layout/list1"/>
    <dgm:cxn modelId="{7C11E1D4-2AEC-49A4-B2B0-3907B589D6F7}" type="presParOf" srcId="{D67E5D1C-5789-4BF6-8FC7-AB43FE7EE6B9}" destId="{977BAC34-54AF-4BD8-B536-ABCBAE73CC77}" srcOrd="7" destOrd="0" presId="urn:microsoft.com/office/officeart/2005/8/layout/list1"/>
    <dgm:cxn modelId="{FE3006C1-9E51-4519-AC31-F740902C6B05}" type="presParOf" srcId="{D67E5D1C-5789-4BF6-8FC7-AB43FE7EE6B9}" destId="{586E1625-D8B7-4DCA-A217-B159D90710F3}" srcOrd="8" destOrd="0" presId="urn:microsoft.com/office/officeart/2005/8/layout/list1"/>
    <dgm:cxn modelId="{32EF849F-3E8D-4898-9F13-2B09F55C2CB7}" type="presParOf" srcId="{586E1625-D8B7-4DCA-A217-B159D90710F3}" destId="{11A88674-9DAD-4E18-86F8-B4CE3258A753}" srcOrd="0" destOrd="0" presId="urn:microsoft.com/office/officeart/2005/8/layout/list1"/>
    <dgm:cxn modelId="{F7418AD4-AFDA-4B3F-B5B8-3152259F7987}" type="presParOf" srcId="{586E1625-D8B7-4DCA-A217-B159D90710F3}" destId="{85EEE796-6CC9-4DBD-8B39-95A569759E5E}" srcOrd="1" destOrd="0" presId="urn:microsoft.com/office/officeart/2005/8/layout/list1"/>
    <dgm:cxn modelId="{17F13ADC-8D94-442D-8296-C70092B49E87}" type="presParOf" srcId="{D67E5D1C-5789-4BF6-8FC7-AB43FE7EE6B9}" destId="{026F282E-627C-4217-BF25-5F46A258905E}" srcOrd="9" destOrd="0" presId="urn:microsoft.com/office/officeart/2005/8/layout/list1"/>
    <dgm:cxn modelId="{B8EF540C-65DA-4F83-9F4E-CA7181B3D7F0}" type="presParOf" srcId="{D67E5D1C-5789-4BF6-8FC7-AB43FE7EE6B9}" destId="{991A216D-6F34-475E-9653-F7D3F50A1D5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E64077E-EF4F-4DF8-A842-A2B305DE774F}" type="doc">
      <dgm:prSet loTypeId="urn:microsoft.com/office/officeart/2008/layout/LinedList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6870C2-4754-4C03-A0B7-C0B510575A55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рамках программы: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7E5AA-4496-4462-9052-3B578DF3DA1C}" type="par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DB78D-3DFB-4E15-9C98-A556C4CB34A2}" type="sib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3C94C-0DED-4166-B513-CC2B2D83B7B3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установлены приборы учета ресурсов в жилищном фонде  и оплачен повышающий коэффициент к нормативу потребления коммунальных услуг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1,5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374980-6D61-4CE2-826B-0EE8C56E0EB4}" type="par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52A7C9-C977-45C0-926D-40804979DA42}" type="sib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B33E1D-C4B0-45F6-B622-FA87F3898F8E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уличное освещение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35,9 млн.руб.</a:t>
          </a:r>
        </a:p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модернизацию освещения пешеходных переходов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0,2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DCC8D5-8D6A-45F0-A3FB-12A241AB1097}" type="par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1B6D2-4593-4042-91AF-1ACB93C4B516}" type="sib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EECF0E-6E20-47B0-9863-215470ECBCF4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разработку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ПиР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для строительства сетей газоснабжения  к участкам ТОСЭР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0,6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46707E-C44E-4224-8BD5-31C8FC3415B8}" type="parTrans" cxnId="{FE34066F-595E-49CE-97E3-2EC2FDD27A53}">
      <dgm:prSet/>
      <dgm:spPr/>
      <dgm:t>
        <a:bodyPr/>
        <a:lstStyle/>
        <a:p>
          <a:endParaRPr lang="ru-RU"/>
        </a:p>
      </dgm:t>
    </dgm:pt>
    <dgm:pt modelId="{863CA9D7-B473-4BFC-B027-7AFCE48162A0}" type="sibTrans" cxnId="{FE34066F-595E-49CE-97E3-2EC2FDD27A53}">
      <dgm:prSet/>
      <dgm:spPr/>
      <dgm:t>
        <a:bodyPr/>
        <a:lstStyle/>
        <a:p>
          <a:endParaRPr lang="ru-RU"/>
        </a:p>
      </dgm:t>
    </dgm:pt>
    <dgm:pt modelId="{69B3E82B-6B48-4458-89D7-D62E9145C99A}" type="pres">
      <dgm:prSet presAssocID="{3E64077E-EF4F-4DF8-A842-A2B305DE774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FEC175E-3491-4AAA-866D-E36DC5E0F21B}" type="pres">
      <dgm:prSet presAssocID="{FA6870C2-4754-4C03-A0B7-C0B510575A55}" presName="thickLine" presStyleLbl="alignNode1" presStyleIdx="0" presStyleCnt="1"/>
      <dgm:spPr/>
      <dgm:t>
        <a:bodyPr/>
        <a:lstStyle/>
        <a:p>
          <a:endParaRPr lang="ru-RU"/>
        </a:p>
      </dgm:t>
    </dgm:pt>
    <dgm:pt modelId="{E33AE795-4847-4D82-A517-65C03AF76183}" type="pres">
      <dgm:prSet presAssocID="{FA6870C2-4754-4C03-A0B7-C0B510575A55}" presName="horz1" presStyleCnt="0"/>
      <dgm:spPr/>
      <dgm:t>
        <a:bodyPr/>
        <a:lstStyle/>
        <a:p>
          <a:endParaRPr lang="ru-RU"/>
        </a:p>
      </dgm:t>
    </dgm:pt>
    <dgm:pt modelId="{6085681A-A73E-4923-B1A8-73AFA0D9271A}" type="pres">
      <dgm:prSet presAssocID="{FA6870C2-4754-4C03-A0B7-C0B510575A55}" presName="tx1" presStyleLbl="revTx" presStyleIdx="0" presStyleCnt="4" custScaleX="209980"/>
      <dgm:spPr/>
      <dgm:t>
        <a:bodyPr/>
        <a:lstStyle/>
        <a:p>
          <a:endParaRPr lang="ru-RU"/>
        </a:p>
      </dgm:t>
    </dgm:pt>
    <dgm:pt modelId="{BEB9B32D-5FE6-42FA-B546-49C978F597C2}" type="pres">
      <dgm:prSet presAssocID="{FA6870C2-4754-4C03-A0B7-C0B510575A55}" presName="vert1" presStyleCnt="0"/>
      <dgm:spPr/>
      <dgm:t>
        <a:bodyPr/>
        <a:lstStyle/>
        <a:p>
          <a:endParaRPr lang="ru-RU"/>
        </a:p>
      </dgm:t>
    </dgm:pt>
    <dgm:pt modelId="{58ACA1D1-1C26-46F1-9055-D0F4503CEF74}" type="pres">
      <dgm:prSet presAssocID="{BC93C94C-0DED-4166-B513-CC2B2D83B7B3}" presName="vertSpace2a" presStyleCnt="0"/>
      <dgm:spPr/>
      <dgm:t>
        <a:bodyPr/>
        <a:lstStyle/>
        <a:p>
          <a:endParaRPr lang="ru-RU"/>
        </a:p>
      </dgm:t>
    </dgm:pt>
    <dgm:pt modelId="{25B3D1B9-55AD-495B-BFE7-4E9BB6BE4B6E}" type="pres">
      <dgm:prSet presAssocID="{BC93C94C-0DED-4166-B513-CC2B2D83B7B3}" presName="horz2" presStyleCnt="0"/>
      <dgm:spPr/>
      <dgm:t>
        <a:bodyPr/>
        <a:lstStyle/>
        <a:p>
          <a:endParaRPr lang="ru-RU"/>
        </a:p>
      </dgm:t>
    </dgm:pt>
    <dgm:pt modelId="{B0E2FA91-0EE4-4813-A673-D65742813931}" type="pres">
      <dgm:prSet presAssocID="{BC93C94C-0DED-4166-B513-CC2B2D83B7B3}" presName="horzSpace2" presStyleCnt="0"/>
      <dgm:spPr/>
      <dgm:t>
        <a:bodyPr/>
        <a:lstStyle/>
        <a:p>
          <a:endParaRPr lang="ru-RU"/>
        </a:p>
      </dgm:t>
    </dgm:pt>
    <dgm:pt modelId="{7C81BB9E-58E1-4981-BEC1-E2EE5E518FEF}" type="pres">
      <dgm:prSet presAssocID="{BC93C94C-0DED-4166-B513-CC2B2D83B7B3}" presName="tx2" presStyleLbl="revTx" presStyleIdx="1" presStyleCnt="4" custScaleX="254588" custScaleY="69532" custLinFactNeighborX="3214" custLinFactNeighborY="-5122"/>
      <dgm:spPr/>
      <dgm:t>
        <a:bodyPr/>
        <a:lstStyle/>
        <a:p>
          <a:endParaRPr lang="ru-RU"/>
        </a:p>
      </dgm:t>
    </dgm:pt>
    <dgm:pt modelId="{0B88C537-8277-4CE7-8F5E-5B51E1EF495F}" type="pres">
      <dgm:prSet presAssocID="{BC93C94C-0DED-4166-B513-CC2B2D83B7B3}" presName="vert2" presStyleCnt="0"/>
      <dgm:spPr/>
      <dgm:t>
        <a:bodyPr/>
        <a:lstStyle/>
        <a:p>
          <a:endParaRPr lang="ru-RU"/>
        </a:p>
      </dgm:t>
    </dgm:pt>
    <dgm:pt modelId="{DD6BEFC4-3306-4967-AA0E-DFD4C2A0AF55}" type="pres">
      <dgm:prSet presAssocID="{BC93C94C-0DED-4166-B513-CC2B2D83B7B3}" presName="thinLine2b" presStyleLbl="callout" presStyleIdx="0" presStyleCnt="3" custFlipVert="1" custSzY="47174" custScaleX="98210" custLinFactY="741456" custLinFactNeighborX="234" custLinFactNeighborY="800000"/>
      <dgm:spPr/>
      <dgm:t>
        <a:bodyPr/>
        <a:lstStyle/>
        <a:p>
          <a:endParaRPr lang="ru-RU"/>
        </a:p>
      </dgm:t>
    </dgm:pt>
    <dgm:pt modelId="{2A430A24-DEA4-4BA1-8FA9-72DE5D0DDE01}" type="pres">
      <dgm:prSet presAssocID="{BC93C94C-0DED-4166-B513-CC2B2D83B7B3}" presName="vertSpace2b" presStyleCnt="0"/>
      <dgm:spPr/>
      <dgm:t>
        <a:bodyPr/>
        <a:lstStyle/>
        <a:p>
          <a:endParaRPr lang="ru-RU"/>
        </a:p>
      </dgm:t>
    </dgm:pt>
    <dgm:pt modelId="{84FB491F-C04C-461F-A757-74367211AC79}" type="pres">
      <dgm:prSet presAssocID="{50B33E1D-C4B0-45F6-B622-FA87F3898F8E}" presName="horz2" presStyleCnt="0"/>
      <dgm:spPr/>
      <dgm:t>
        <a:bodyPr/>
        <a:lstStyle/>
        <a:p>
          <a:endParaRPr lang="ru-RU"/>
        </a:p>
      </dgm:t>
    </dgm:pt>
    <dgm:pt modelId="{834A28C7-1C92-4A27-BAAE-1B58C1D092EE}" type="pres">
      <dgm:prSet presAssocID="{50B33E1D-C4B0-45F6-B622-FA87F3898F8E}" presName="horzSpace2" presStyleCnt="0"/>
      <dgm:spPr/>
      <dgm:t>
        <a:bodyPr/>
        <a:lstStyle/>
        <a:p>
          <a:endParaRPr lang="ru-RU"/>
        </a:p>
      </dgm:t>
    </dgm:pt>
    <dgm:pt modelId="{DAC467C0-B3CD-4B8C-A314-A009D1D5D8B4}" type="pres">
      <dgm:prSet presAssocID="{50B33E1D-C4B0-45F6-B622-FA87F3898F8E}" presName="tx2" presStyleLbl="revTx" presStyleIdx="2" presStyleCnt="4" custScaleX="255248" custScaleY="46201" custLinFactNeighborX="665" custLinFactNeighborY="-16374"/>
      <dgm:spPr/>
      <dgm:t>
        <a:bodyPr/>
        <a:lstStyle/>
        <a:p>
          <a:endParaRPr lang="ru-RU"/>
        </a:p>
      </dgm:t>
    </dgm:pt>
    <dgm:pt modelId="{95F173B0-7CE0-4842-88E9-C1C6C3690606}" type="pres">
      <dgm:prSet presAssocID="{50B33E1D-C4B0-45F6-B622-FA87F3898F8E}" presName="vert2" presStyleCnt="0"/>
      <dgm:spPr/>
      <dgm:t>
        <a:bodyPr/>
        <a:lstStyle/>
        <a:p>
          <a:endParaRPr lang="ru-RU"/>
        </a:p>
      </dgm:t>
    </dgm:pt>
    <dgm:pt modelId="{5244AE2C-7582-48B4-B526-FCF219F84A90}" type="pres">
      <dgm:prSet presAssocID="{50B33E1D-C4B0-45F6-B622-FA87F3898F8E}" presName="thinLine2b" presStyleLbl="callout" presStyleIdx="1" presStyleCnt="3" custFlipVert="0" custFlipHor="0" custSzY="45720" custScaleX="1025" custLinFactY="-900000" custLinFactNeighborX="771" custLinFactNeighborY="-994880"/>
      <dgm:spPr/>
      <dgm:t>
        <a:bodyPr/>
        <a:lstStyle/>
        <a:p>
          <a:endParaRPr lang="ru-RU"/>
        </a:p>
      </dgm:t>
    </dgm:pt>
    <dgm:pt modelId="{DB348719-8FC1-4B5F-B56F-2EBBC25F2B51}" type="pres">
      <dgm:prSet presAssocID="{50B33E1D-C4B0-45F6-B622-FA87F3898F8E}" presName="vertSpace2b" presStyleCnt="0"/>
      <dgm:spPr/>
      <dgm:t>
        <a:bodyPr/>
        <a:lstStyle/>
        <a:p>
          <a:endParaRPr lang="ru-RU"/>
        </a:p>
      </dgm:t>
    </dgm:pt>
    <dgm:pt modelId="{79D34C74-9ECA-498A-93F9-EC6B8DEF0AC9}" type="pres">
      <dgm:prSet presAssocID="{8BEECF0E-6E20-47B0-9863-215470ECBCF4}" presName="horz2" presStyleCnt="0"/>
      <dgm:spPr/>
      <dgm:t>
        <a:bodyPr/>
        <a:lstStyle/>
        <a:p>
          <a:endParaRPr lang="ru-RU"/>
        </a:p>
      </dgm:t>
    </dgm:pt>
    <dgm:pt modelId="{9E35031C-8E5E-48EF-B28E-7283F30558F8}" type="pres">
      <dgm:prSet presAssocID="{8BEECF0E-6E20-47B0-9863-215470ECBCF4}" presName="horzSpace2" presStyleCnt="0"/>
      <dgm:spPr/>
      <dgm:t>
        <a:bodyPr/>
        <a:lstStyle/>
        <a:p>
          <a:endParaRPr lang="ru-RU"/>
        </a:p>
      </dgm:t>
    </dgm:pt>
    <dgm:pt modelId="{3F52E778-7AF3-489D-A1E7-4C322E26E93F}" type="pres">
      <dgm:prSet presAssocID="{8BEECF0E-6E20-47B0-9863-215470ECBCF4}" presName="tx2" presStyleLbl="revTx" presStyleIdx="3" presStyleCnt="4" custScaleX="251931" custLinFactNeighborX="665" custLinFactNeighborY="5879"/>
      <dgm:spPr/>
      <dgm:t>
        <a:bodyPr/>
        <a:lstStyle/>
        <a:p>
          <a:endParaRPr lang="ru-RU"/>
        </a:p>
      </dgm:t>
    </dgm:pt>
    <dgm:pt modelId="{557A8E1B-D28F-4E33-9D66-72D1B208823E}" type="pres">
      <dgm:prSet presAssocID="{8BEECF0E-6E20-47B0-9863-215470ECBCF4}" presName="vert2" presStyleCnt="0"/>
      <dgm:spPr/>
      <dgm:t>
        <a:bodyPr/>
        <a:lstStyle/>
        <a:p>
          <a:endParaRPr lang="ru-RU"/>
        </a:p>
      </dgm:t>
    </dgm:pt>
    <dgm:pt modelId="{5A12E0FA-F3D2-4B31-A156-85D23E6EDFFB}" type="pres">
      <dgm:prSet presAssocID="{8BEECF0E-6E20-47B0-9863-215470ECBCF4}" presName="thinLine2b" presStyleLbl="callout" presStyleIdx="2" presStyleCnt="3" custFlipHor="1" custSzY="62982" custScaleX="1588"/>
      <dgm:spPr/>
      <dgm:t>
        <a:bodyPr/>
        <a:lstStyle/>
        <a:p>
          <a:endParaRPr lang="ru-RU"/>
        </a:p>
      </dgm:t>
    </dgm:pt>
    <dgm:pt modelId="{606AAF20-3B35-4C59-8AE7-A299ED39DA1E}" type="pres">
      <dgm:prSet presAssocID="{8BEECF0E-6E20-47B0-9863-215470ECBCF4}" presName="vertSpace2b" presStyleCnt="0"/>
      <dgm:spPr/>
      <dgm:t>
        <a:bodyPr/>
        <a:lstStyle/>
        <a:p>
          <a:endParaRPr lang="ru-RU"/>
        </a:p>
      </dgm:t>
    </dgm:pt>
  </dgm:ptLst>
  <dgm:cxnLst>
    <dgm:cxn modelId="{F55775EC-F2C0-4807-95D9-302318BD6A9D}" srcId="{FA6870C2-4754-4C03-A0B7-C0B510575A55}" destId="{50B33E1D-C4B0-45F6-B622-FA87F3898F8E}" srcOrd="1" destOrd="0" parTransId="{B0DCC8D5-8D6A-45F0-A3FB-12A241AB1097}" sibTransId="{6C61B6D2-4593-4042-91AF-1ACB93C4B516}"/>
    <dgm:cxn modelId="{FE34066F-595E-49CE-97E3-2EC2FDD27A53}" srcId="{FA6870C2-4754-4C03-A0B7-C0B510575A55}" destId="{8BEECF0E-6E20-47B0-9863-215470ECBCF4}" srcOrd="2" destOrd="0" parTransId="{0F46707E-C44E-4224-8BD5-31C8FC3415B8}" sibTransId="{863CA9D7-B473-4BFC-B027-7AFCE48162A0}"/>
    <dgm:cxn modelId="{AAACF0EC-2CD5-4110-B3BA-0E4A8181520A}" type="presOf" srcId="{3E64077E-EF4F-4DF8-A842-A2B305DE774F}" destId="{69B3E82B-6B48-4458-89D7-D62E9145C99A}" srcOrd="0" destOrd="0" presId="urn:microsoft.com/office/officeart/2008/layout/LinedList"/>
    <dgm:cxn modelId="{EB42F51E-709A-4EF8-8F92-B9C9B312BB87}" srcId="{FA6870C2-4754-4C03-A0B7-C0B510575A55}" destId="{BC93C94C-0DED-4166-B513-CC2B2D83B7B3}" srcOrd="0" destOrd="0" parTransId="{41374980-6D61-4CE2-826B-0EE8C56E0EB4}" sibTransId="{A952A7C9-C977-45C0-926D-40804979DA42}"/>
    <dgm:cxn modelId="{D2E422F2-D679-4C60-B9B2-777D506EBE7D}" type="presOf" srcId="{FA6870C2-4754-4C03-A0B7-C0B510575A55}" destId="{6085681A-A73E-4923-B1A8-73AFA0D9271A}" srcOrd="0" destOrd="0" presId="urn:microsoft.com/office/officeart/2008/layout/LinedList"/>
    <dgm:cxn modelId="{0332919C-8BB6-4B85-9AC8-E6F61BF549EE}" type="presOf" srcId="{BC93C94C-0DED-4166-B513-CC2B2D83B7B3}" destId="{7C81BB9E-58E1-4981-BEC1-E2EE5E518FEF}" srcOrd="0" destOrd="0" presId="urn:microsoft.com/office/officeart/2008/layout/LinedList"/>
    <dgm:cxn modelId="{138FE6F7-84B4-4C9A-97AC-934F83216D1B}" srcId="{3E64077E-EF4F-4DF8-A842-A2B305DE774F}" destId="{FA6870C2-4754-4C03-A0B7-C0B510575A55}" srcOrd="0" destOrd="0" parTransId="{3EA7E5AA-4496-4462-9052-3B578DF3DA1C}" sibTransId="{CCFDB78D-3DFB-4E15-9C98-A556C4CB34A2}"/>
    <dgm:cxn modelId="{6966D423-4BC0-4C29-B91B-EAE46D6AC369}" type="presOf" srcId="{50B33E1D-C4B0-45F6-B622-FA87F3898F8E}" destId="{DAC467C0-B3CD-4B8C-A314-A009D1D5D8B4}" srcOrd="0" destOrd="0" presId="urn:microsoft.com/office/officeart/2008/layout/LinedList"/>
    <dgm:cxn modelId="{D345689A-B0F6-4F22-8D88-864DB1807645}" type="presOf" srcId="{8BEECF0E-6E20-47B0-9863-215470ECBCF4}" destId="{3F52E778-7AF3-489D-A1E7-4C322E26E93F}" srcOrd="0" destOrd="0" presId="urn:microsoft.com/office/officeart/2008/layout/LinedList"/>
    <dgm:cxn modelId="{0BEA6A82-573F-43EA-B8A8-F21FC53B4B2A}" type="presParOf" srcId="{69B3E82B-6B48-4458-89D7-D62E9145C99A}" destId="{FFEC175E-3491-4AAA-866D-E36DC5E0F21B}" srcOrd="0" destOrd="0" presId="urn:microsoft.com/office/officeart/2008/layout/LinedList"/>
    <dgm:cxn modelId="{6E7A8FF9-AE1B-4774-BD4D-690C9C853DEC}" type="presParOf" srcId="{69B3E82B-6B48-4458-89D7-D62E9145C99A}" destId="{E33AE795-4847-4D82-A517-65C03AF76183}" srcOrd="1" destOrd="0" presId="urn:microsoft.com/office/officeart/2008/layout/LinedList"/>
    <dgm:cxn modelId="{DB6ABE46-7DB1-4ADA-9E82-A4D767F4211F}" type="presParOf" srcId="{E33AE795-4847-4D82-A517-65C03AF76183}" destId="{6085681A-A73E-4923-B1A8-73AFA0D9271A}" srcOrd="0" destOrd="0" presId="urn:microsoft.com/office/officeart/2008/layout/LinedList"/>
    <dgm:cxn modelId="{841270E7-F7EE-463F-BF7E-C7E00503270E}" type="presParOf" srcId="{E33AE795-4847-4D82-A517-65C03AF76183}" destId="{BEB9B32D-5FE6-42FA-B546-49C978F597C2}" srcOrd="1" destOrd="0" presId="urn:microsoft.com/office/officeart/2008/layout/LinedList"/>
    <dgm:cxn modelId="{791EE245-8F6F-4DDA-887C-8228B976D651}" type="presParOf" srcId="{BEB9B32D-5FE6-42FA-B546-49C978F597C2}" destId="{58ACA1D1-1C26-46F1-9055-D0F4503CEF74}" srcOrd="0" destOrd="0" presId="urn:microsoft.com/office/officeart/2008/layout/LinedList"/>
    <dgm:cxn modelId="{23BA4DF4-C5C2-42E0-9716-2D2AC7336751}" type="presParOf" srcId="{BEB9B32D-5FE6-42FA-B546-49C978F597C2}" destId="{25B3D1B9-55AD-495B-BFE7-4E9BB6BE4B6E}" srcOrd="1" destOrd="0" presId="urn:microsoft.com/office/officeart/2008/layout/LinedList"/>
    <dgm:cxn modelId="{F4C2DB67-88E8-42C2-A977-0E8A17F0FE31}" type="presParOf" srcId="{25B3D1B9-55AD-495B-BFE7-4E9BB6BE4B6E}" destId="{B0E2FA91-0EE4-4813-A673-D65742813931}" srcOrd="0" destOrd="0" presId="urn:microsoft.com/office/officeart/2008/layout/LinedList"/>
    <dgm:cxn modelId="{F5BCDDA7-2880-43BA-B953-DA7B95B8F71A}" type="presParOf" srcId="{25B3D1B9-55AD-495B-BFE7-4E9BB6BE4B6E}" destId="{7C81BB9E-58E1-4981-BEC1-E2EE5E518FEF}" srcOrd="1" destOrd="0" presId="urn:microsoft.com/office/officeart/2008/layout/LinedList"/>
    <dgm:cxn modelId="{DC9F08F9-8289-47BF-9D1B-2CC44188AE98}" type="presParOf" srcId="{25B3D1B9-55AD-495B-BFE7-4E9BB6BE4B6E}" destId="{0B88C537-8277-4CE7-8F5E-5B51E1EF495F}" srcOrd="2" destOrd="0" presId="urn:microsoft.com/office/officeart/2008/layout/LinedList"/>
    <dgm:cxn modelId="{1CD6B1AD-FB41-4522-81A9-2DECCEC2AD76}" type="presParOf" srcId="{BEB9B32D-5FE6-42FA-B546-49C978F597C2}" destId="{DD6BEFC4-3306-4967-AA0E-DFD4C2A0AF55}" srcOrd="2" destOrd="0" presId="urn:microsoft.com/office/officeart/2008/layout/LinedList"/>
    <dgm:cxn modelId="{B8D6FA71-67D4-4F41-B3E1-783FF7AD1832}" type="presParOf" srcId="{BEB9B32D-5FE6-42FA-B546-49C978F597C2}" destId="{2A430A24-DEA4-4BA1-8FA9-72DE5D0DDE01}" srcOrd="3" destOrd="0" presId="urn:microsoft.com/office/officeart/2008/layout/LinedList"/>
    <dgm:cxn modelId="{D5139BDC-0B20-43EF-BED7-D133B1420894}" type="presParOf" srcId="{BEB9B32D-5FE6-42FA-B546-49C978F597C2}" destId="{84FB491F-C04C-461F-A757-74367211AC79}" srcOrd="4" destOrd="0" presId="urn:microsoft.com/office/officeart/2008/layout/LinedList"/>
    <dgm:cxn modelId="{30FA3575-5177-445D-96B8-4F2355FE0F5C}" type="presParOf" srcId="{84FB491F-C04C-461F-A757-74367211AC79}" destId="{834A28C7-1C92-4A27-BAAE-1B58C1D092EE}" srcOrd="0" destOrd="0" presId="urn:microsoft.com/office/officeart/2008/layout/LinedList"/>
    <dgm:cxn modelId="{30D10888-AFB1-4100-BD07-E3B5D49ADBE2}" type="presParOf" srcId="{84FB491F-C04C-461F-A757-74367211AC79}" destId="{DAC467C0-B3CD-4B8C-A314-A009D1D5D8B4}" srcOrd="1" destOrd="0" presId="urn:microsoft.com/office/officeart/2008/layout/LinedList"/>
    <dgm:cxn modelId="{148D3830-35E6-410D-B4DE-A7C564F78CE0}" type="presParOf" srcId="{84FB491F-C04C-461F-A757-74367211AC79}" destId="{95F173B0-7CE0-4842-88E9-C1C6C3690606}" srcOrd="2" destOrd="0" presId="urn:microsoft.com/office/officeart/2008/layout/LinedList"/>
    <dgm:cxn modelId="{3484BB0C-5EAC-4477-AB9F-CA5041E1EEF0}" type="presParOf" srcId="{BEB9B32D-5FE6-42FA-B546-49C978F597C2}" destId="{5244AE2C-7582-48B4-B526-FCF219F84A90}" srcOrd="5" destOrd="0" presId="urn:microsoft.com/office/officeart/2008/layout/LinedList"/>
    <dgm:cxn modelId="{D8C2A734-E96B-4192-BDF9-70CD791AE377}" type="presParOf" srcId="{BEB9B32D-5FE6-42FA-B546-49C978F597C2}" destId="{DB348719-8FC1-4B5F-B56F-2EBBC25F2B51}" srcOrd="6" destOrd="0" presId="urn:microsoft.com/office/officeart/2008/layout/LinedList"/>
    <dgm:cxn modelId="{30567358-F961-4426-A334-55582B03DC94}" type="presParOf" srcId="{BEB9B32D-5FE6-42FA-B546-49C978F597C2}" destId="{79D34C74-9ECA-498A-93F9-EC6B8DEF0AC9}" srcOrd="7" destOrd="0" presId="urn:microsoft.com/office/officeart/2008/layout/LinedList"/>
    <dgm:cxn modelId="{42BBC9FD-8929-4E24-B898-E3F0DC6492B4}" type="presParOf" srcId="{79D34C74-9ECA-498A-93F9-EC6B8DEF0AC9}" destId="{9E35031C-8E5E-48EF-B28E-7283F30558F8}" srcOrd="0" destOrd="0" presId="urn:microsoft.com/office/officeart/2008/layout/LinedList"/>
    <dgm:cxn modelId="{B0EAF55A-B6C2-4E0A-BE90-3BEEA86AC603}" type="presParOf" srcId="{79D34C74-9ECA-498A-93F9-EC6B8DEF0AC9}" destId="{3F52E778-7AF3-489D-A1E7-4C322E26E93F}" srcOrd="1" destOrd="0" presId="urn:microsoft.com/office/officeart/2008/layout/LinedList"/>
    <dgm:cxn modelId="{DCA20A69-A7BC-4218-8B4A-5606D14BDF71}" type="presParOf" srcId="{79D34C74-9ECA-498A-93F9-EC6B8DEF0AC9}" destId="{557A8E1B-D28F-4E33-9D66-72D1B208823E}" srcOrd="2" destOrd="0" presId="urn:microsoft.com/office/officeart/2008/layout/LinedList"/>
    <dgm:cxn modelId="{F4EA5913-7FFE-4A29-9677-C0C0666464D8}" type="presParOf" srcId="{BEB9B32D-5FE6-42FA-B546-49C978F597C2}" destId="{5A12E0FA-F3D2-4B31-A156-85D23E6EDFFB}" srcOrd="8" destOrd="0" presId="urn:microsoft.com/office/officeart/2008/layout/LinedList"/>
    <dgm:cxn modelId="{6CB0F41F-F5D9-40F9-A199-A6FB8B81A97C}" type="presParOf" srcId="{BEB9B32D-5FE6-42FA-B546-49C978F597C2}" destId="{606AAF20-3B35-4C59-8AE7-A299ED39DA1E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148A1BC-8A18-4A2C-AB4A-2CB92CB68E6D}" type="doc">
      <dgm:prSet loTypeId="urn:microsoft.com/office/officeart/2008/layout/SquareAccen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2F75B3B-D08B-4ACC-B0FB-5BF5560EC9B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0E09C-0E19-492E-AF97-300F294EA1ED}" type="par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099E0C4-C9AC-4FFD-AC15-A9DD4B67AFBF}" type="sib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7BA47AC9-E9A1-4164-B012-C4C3565C4B5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</a:t>
          </a:r>
          <a:endParaRPr lang="ru-RU" sz="1200" b="1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20,0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D6DA4F-C253-41C7-A073-AC5428466D51}" type="par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7D2A845-06BB-4303-A310-CC10153A37CC}" type="sib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866AF8D-FC1F-4693-8FF8-C16DA898C7B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в лесах (противопожарные полосы, разрывы и др.)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0,4 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D61B2-BFBB-4911-9511-6ED3F5A2ED12}" type="par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CF552E8B-8CBF-4791-A5EB-CF4161B29773}" type="sib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E6C0DC3-9EA8-44CB-AA8B-D6E2419A22E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0,3 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BD3010-B854-41FE-87A1-861DBC5A0E4C}" type="par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2EC32168-BA26-475D-B04C-6868E305AC1C}" type="sib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52D9A58E-A12D-4265-94C2-783E5158D164}">
      <dgm:prSet custT="1"/>
      <dgm:spPr/>
      <dgm:t>
        <a:bodyPr/>
        <a:lstStyle/>
        <a:p>
          <a:endParaRPr lang="ru-RU" sz="1000" dirty="0">
            <a:latin typeface="Comic Sans MS" panose="030F0702030302020204" pitchFamily="66" charset="0"/>
          </a:endParaRPr>
        </a:p>
      </dgm:t>
    </dgm:pt>
    <dgm:pt modelId="{B245515C-FEED-4CA3-9A5C-41D7B0B72E89}" type="par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BE17D1F-1CBD-4A42-A06D-76110D861A93}" type="sib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9AB8EA1C-1FDB-4DFD-AB45-9816868EFA0A}">
      <dgm:prSet phldrT="[Текст]"/>
      <dgm:spPr/>
      <dgm:t>
        <a:bodyPr/>
        <a:lstStyle/>
        <a:p>
          <a:endParaRPr lang="ru-RU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24C47E-2299-4A01-ACE5-BDFC0603BFFE}" type="parTrans" cxnId="{713531AF-B61B-4046-AC9C-0570AC4A9ED5}">
      <dgm:prSet/>
      <dgm:spPr/>
      <dgm:t>
        <a:bodyPr/>
        <a:lstStyle/>
        <a:p>
          <a:endParaRPr lang="ru-RU"/>
        </a:p>
      </dgm:t>
    </dgm:pt>
    <dgm:pt modelId="{92D3AE44-0C8E-4965-B81E-57F3F27CE451}" type="sibTrans" cxnId="{713531AF-B61B-4046-AC9C-0570AC4A9ED5}">
      <dgm:prSet/>
      <dgm:spPr/>
      <dgm:t>
        <a:bodyPr/>
        <a:lstStyle/>
        <a:p>
          <a:endParaRPr lang="ru-RU"/>
        </a:p>
      </dgm:t>
    </dgm:pt>
    <dgm:pt modelId="{203C77CD-5635-47F1-BB53-B60C43F48E7A}">
      <dgm:prSet custT="1"/>
      <dgm:spPr/>
      <dgm:t>
        <a:bodyPr/>
        <a:lstStyle/>
        <a:p>
          <a:endParaRPr lang="ru-RU" sz="1000" dirty="0">
            <a:latin typeface="Comic Sans MS" panose="030F0702030302020204" pitchFamily="66" charset="0"/>
          </a:endParaRPr>
        </a:p>
      </dgm:t>
    </dgm:pt>
    <dgm:pt modelId="{E024449D-BAF0-4F44-BCD6-D91074A1C645}" type="sibTrans" cxnId="{FC9612F5-5E6B-4D61-89F5-5A56804EE37D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17652403-E120-446D-A6EE-E6B4067E4798}" type="parTrans" cxnId="{FC9612F5-5E6B-4D61-89F5-5A56804EE37D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F902CE33-928A-4D37-ADA9-1DF0F67DB8D4}" type="pres">
      <dgm:prSet presAssocID="{0148A1BC-8A18-4A2C-AB4A-2CB92CB68E6D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87E810E-8F09-4E9B-9A72-E2B23644A48D}" type="pres">
      <dgm:prSet presAssocID="{92F75B3B-D08B-4ACC-B0FB-5BF5560EC9BB}" presName="root" presStyleCnt="0">
        <dgm:presLayoutVars>
          <dgm:chMax/>
          <dgm:chPref/>
        </dgm:presLayoutVars>
      </dgm:prSet>
      <dgm:spPr/>
    </dgm:pt>
    <dgm:pt modelId="{29688B19-FE35-48B6-912D-1C42846EBB20}" type="pres">
      <dgm:prSet presAssocID="{92F75B3B-D08B-4ACC-B0FB-5BF5560EC9BB}" presName="rootComposite" presStyleCnt="0">
        <dgm:presLayoutVars/>
      </dgm:prSet>
      <dgm:spPr/>
    </dgm:pt>
    <dgm:pt modelId="{8DE0CC0F-477D-4693-9161-082C5C27E9AF}" type="pres">
      <dgm:prSet presAssocID="{92F75B3B-D08B-4ACC-B0FB-5BF5560EC9BB}" presName="ParentAccent" presStyleLbl="alignNode1" presStyleIdx="0" presStyleCnt="3"/>
      <dgm:spPr/>
    </dgm:pt>
    <dgm:pt modelId="{3D9F0EC2-ECF9-447E-982B-0A339501AFD1}" type="pres">
      <dgm:prSet presAssocID="{92F75B3B-D08B-4ACC-B0FB-5BF5560EC9BB}" presName="ParentSmallAccent" presStyleLbl="fgAcc1" presStyleIdx="0" presStyleCnt="3"/>
      <dgm:spPr/>
    </dgm:pt>
    <dgm:pt modelId="{13EE96D5-C6B6-4D24-B8D2-E4D5ADABAA51}" type="pres">
      <dgm:prSet presAssocID="{92F75B3B-D08B-4ACC-B0FB-5BF5560EC9BB}" presName="Parent" presStyleLbl="revTx" presStyleIdx="0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17514-47AD-4FCC-97CE-EE743562664F}" type="pres">
      <dgm:prSet presAssocID="{92F75B3B-D08B-4ACC-B0FB-5BF5560EC9BB}" presName="childShape" presStyleCnt="0">
        <dgm:presLayoutVars>
          <dgm:chMax val="0"/>
          <dgm:chPref val="0"/>
        </dgm:presLayoutVars>
      </dgm:prSet>
      <dgm:spPr/>
    </dgm:pt>
    <dgm:pt modelId="{2E5A5784-7AC9-4EF6-8E14-5BB5AA419FB9}" type="pres">
      <dgm:prSet presAssocID="{7BA47AC9-E9A1-4164-B012-C4C3565C4B56}" presName="childComposite" presStyleCnt="0">
        <dgm:presLayoutVars>
          <dgm:chMax val="0"/>
          <dgm:chPref val="0"/>
        </dgm:presLayoutVars>
      </dgm:prSet>
      <dgm:spPr/>
    </dgm:pt>
    <dgm:pt modelId="{3E616892-13AF-42F8-AD0D-0A21BA59BCD4}" type="pres">
      <dgm:prSet presAssocID="{7BA47AC9-E9A1-4164-B012-C4C3565C4B56}" presName="ChildAccent" presStyleLbl="solidFgAcc1" presStyleIdx="0" presStyleCnt="4" custLinFactY="-32000" custLinFactNeighborX="-1494" custLinFactNeighborY="-100000"/>
      <dgm:spPr/>
    </dgm:pt>
    <dgm:pt modelId="{DB3CB129-A542-487B-9763-6442480D8B57}" type="pres">
      <dgm:prSet presAssocID="{7BA47AC9-E9A1-4164-B012-C4C3565C4B56}" presName="Child" presStyleLbl="revTx" presStyleIdx="1" presStyleCnt="7" custScaleY="155335" custLinFactNeighborX="3880" custLinFactNeighborY="-259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5DED9D-2A6E-494B-8620-4DDC02E90751}" type="pres">
      <dgm:prSet presAssocID="{4866AF8D-FC1F-4693-8FF8-C16DA898C7BC}" presName="childComposite" presStyleCnt="0">
        <dgm:presLayoutVars>
          <dgm:chMax val="0"/>
          <dgm:chPref val="0"/>
        </dgm:presLayoutVars>
      </dgm:prSet>
      <dgm:spPr/>
    </dgm:pt>
    <dgm:pt modelId="{A8CE28E5-3079-40A6-99C2-AD94996987D7}" type="pres">
      <dgm:prSet presAssocID="{4866AF8D-FC1F-4693-8FF8-C16DA898C7BC}" presName="ChildAccent" presStyleLbl="solidFgAcc1" presStyleIdx="1" presStyleCnt="4" custLinFactY="-87715" custLinFactNeighborX="-1494" custLinFactNeighborY="-100000"/>
      <dgm:spPr/>
    </dgm:pt>
    <dgm:pt modelId="{96E2D625-8A45-4789-A26F-87D5018069B2}" type="pres">
      <dgm:prSet presAssocID="{4866AF8D-FC1F-4693-8FF8-C16DA898C7BC}" presName="Child" presStyleLbl="revTx" presStyleIdx="2" presStyleCnt="7" custScaleY="169676" custLinFactNeighborX="3902" custLinFactNeighborY="-457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9CDF6-D445-40D7-AC1A-4E1A11C9B19A}" type="pres">
      <dgm:prSet presAssocID="{4E6C0DC3-9EA8-44CB-AA8B-D6E2419A22EC}" presName="childComposite" presStyleCnt="0">
        <dgm:presLayoutVars>
          <dgm:chMax val="0"/>
          <dgm:chPref val="0"/>
        </dgm:presLayoutVars>
      </dgm:prSet>
      <dgm:spPr/>
    </dgm:pt>
    <dgm:pt modelId="{D4A58FB1-6DFE-483A-8EF6-27C9B9AD0384}" type="pres">
      <dgm:prSet presAssocID="{4E6C0DC3-9EA8-44CB-AA8B-D6E2419A22EC}" presName="ChildAccent" presStyleLbl="solidFgAcc1" presStyleIdx="2" presStyleCnt="4" custLinFactY="-100000" custLinFactNeighborX="9065" custLinFactNeighborY="-168479"/>
      <dgm:spPr/>
      <dgm:t>
        <a:bodyPr/>
        <a:lstStyle/>
        <a:p>
          <a:endParaRPr lang="ru-RU"/>
        </a:p>
      </dgm:t>
    </dgm:pt>
    <dgm:pt modelId="{D4AC6A64-54A1-4846-B394-93A083AD7FBE}" type="pres">
      <dgm:prSet presAssocID="{4E6C0DC3-9EA8-44CB-AA8B-D6E2419A22EC}" presName="Child" presStyleLbl="revTx" presStyleIdx="3" presStyleCnt="7" custScaleY="166270" custLinFactNeighborX="2753" custLinFactNeighborY="-8780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5B066-18CB-4B9C-9B79-690C197976C1}" type="pres">
      <dgm:prSet presAssocID="{9AB8EA1C-1FDB-4DFD-AB45-9816868EFA0A}" presName="childComposite" presStyleCnt="0">
        <dgm:presLayoutVars>
          <dgm:chMax val="0"/>
          <dgm:chPref val="0"/>
        </dgm:presLayoutVars>
      </dgm:prSet>
      <dgm:spPr/>
    </dgm:pt>
    <dgm:pt modelId="{2216D579-3F2E-40F1-8017-3FA172C71FC2}" type="pres">
      <dgm:prSet presAssocID="{9AB8EA1C-1FDB-4DFD-AB45-9816868EFA0A}" presName="ChildAccent" presStyleLbl="solidFgAcc1" presStyleIdx="3" presStyleCnt="4" custLinFactY="-200000" custLinFactNeighborX="6988" custLinFactNeighborY="-208492"/>
      <dgm:spPr/>
      <dgm:t>
        <a:bodyPr/>
        <a:lstStyle/>
        <a:p>
          <a:endParaRPr lang="ru-RU"/>
        </a:p>
      </dgm:t>
    </dgm:pt>
    <dgm:pt modelId="{F994B5B9-6D81-4ACD-96BC-213D21E828FA}" type="pres">
      <dgm:prSet presAssocID="{9AB8EA1C-1FDB-4DFD-AB45-9816868EFA0A}" presName="Child" presStyleLbl="revTx" presStyleIdx="4" presStyleCnt="7" custScaleY="224674" custLinFactNeighborX="1144" custLinFactNeighborY="-882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8DF425-7B72-4A35-89C8-760A91016B55}" type="pres">
      <dgm:prSet presAssocID="{203C77CD-5635-47F1-BB53-B60C43F48E7A}" presName="root" presStyleCnt="0">
        <dgm:presLayoutVars>
          <dgm:chMax/>
          <dgm:chPref/>
        </dgm:presLayoutVars>
      </dgm:prSet>
      <dgm:spPr/>
    </dgm:pt>
    <dgm:pt modelId="{A84BF280-18CB-417D-A32E-59841C8B333C}" type="pres">
      <dgm:prSet presAssocID="{203C77CD-5635-47F1-BB53-B60C43F48E7A}" presName="rootComposite" presStyleCnt="0">
        <dgm:presLayoutVars/>
      </dgm:prSet>
      <dgm:spPr/>
    </dgm:pt>
    <dgm:pt modelId="{887E1C36-BF2E-40C8-A00A-0EA314BE3A9F}" type="pres">
      <dgm:prSet presAssocID="{203C77CD-5635-47F1-BB53-B60C43F48E7A}" presName="ParentAccent" presStyleLbl="alignNode1" presStyleIdx="1" presStyleCnt="3"/>
      <dgm:spPr/>
    </dgm:pt>
    <dgm:pt modelId="{C9837E85-4DC5-42FC-8AC1-261AEEFD1B3D}" type="pres">
      <dgm:prSet presAssocID="{203C77CD-5635-47F1-BB53-B60C43F48E7A}" presName="ParentSmallAccent" presStyleLbl="fgAcc1" presStyleIdx="1" presStyleCnt="3" custLinFactNeighborX="4305" custLinFactNeighborY="-9707"/>
      <dgm:spPr/>
    </dgm:pt>
    <dgm:pt modelId="{637589DD-A52D-44F1-9E47-406CEA2A3349}" type="pres">
      <dgm:prSet presAssocID="{203C77CD-5635-47F1-BB53-B60C43F48E7A}" presName="Parent" presStyleLbl="revTx" presStyleIdx="5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782B02-92DA-455F-9D1F-5945E20160B7}" type="pres">
      <dgm:prSet presAssocID="{203C77CD-5635-47F1-BB53-B60C43F48E7A}" presName="childShape" presStyleCnt="0">
        <dgm:presLayoutVars>
          <dgm:chMax val="0"/>
          <dgm:chPref val="0"/>
        </dgm:presLayoutVars>
      </dgm:prSet>
      <dgm:spPr/>
    </dgm:pt>
    <dgm:pt modelId="{1A8BB196-CD6B-43C9-93F0-DABC8C8F5C86}" type="pres">
      <dgm:prSet presAssocID="{52D9A58E-A12D-4265-94C2-783E5158D164}" presName="root" presStyleCnt="0">
        <dgm:presLayoutVars>
          <dgm:chMax/>
          <dgm:chPref/>
        </dgm:presLayoutVars>
      </dgm:prSet>
      <dgm:spPr/>
    </dgm:pt>
    <dgm:pt modelId="{502C6F1D-9D15-413F-A666-DD37E00DD9EA}" type="pres">
      <dgm:prSet presAssocID="{52D9A58E-A12D-4265-94C2-783E5158D164}" presName="rootComposite" presStyleCnt="0">
        <dgm:presLayoutVars/>
      </dgm:prSet>
      <dgm:spPr/>
    </dgm:pt>
    <dgm:pt modelId="{DC0CC8E9-E581-4808-9357-16C509B79FAF}" type="pres">
      <dgm:prSet presAssocID="{52D9A58E-A12D-4265-94C2-783E5158D164}" presName="ParentAccent" presStyleLbl="alignNode1" presStyleIdx="2" presStyleCnt="3" custScaleX="91097"/>
      <dgm:spPr/>
    </dgm:pt>
    <dgm:pt modelId="{05B9B23C-836C-4DE8-9607-660AA31320BB}" type="pres">
      <dgm:prSet presAssocID="{52D9A58E-A12D-4265-94C2-783E5158D164}" presName="ParentSmallAccent" presStyleLbl="fgAcc1" presStyleIdx="2" presStyleCnt="3" custLinFactNeighborX="56010" custLinFactNeighborY="-11526"/>
      <dgm:spPr/>
    </dgm:pt>
    <dgm:pt modelId="{0905436A-A4A1-441C-860B-A46CA4BB8E92}" type="pres">
      <dgm:prSet presAssocID="{52D9A58E-A12D-4265-94C2-783E5158D164}" presName="Parent" presStyleLbl="revTx" presStyleIdx="6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73C82-2F92-492C-BAB0-CC7927FBDE8E}" type="pres">
      <dgm:prSet presAssocID="{52D9A58E-A12D-4265-94C2-783E5158D164}" presName="childShape" presStyleCnt="0">
        <dgm:presLayoutVars>
          <dgm:chMax val="0"/>
          <dgm:chPref val="0"/>
        </dgm:presLayoutVars>
      </dgm:prSet>
      <dgm:spPr/>
    </dgm:pt>
  </dgm:ptLst>
  <dgm:cxnLst>
    <dgm:cxn modelId="{0F00F669-9D64-46F3-8C2A-1E1CCE5B2382}" type="presOf" srcId="{4E6C0DC3-9EA8-44CB-AA8B-D6E2419A22EC}" destId="{D4AC6A64-54A1-4846-B394-93A083AD7FBE}" srcOrd="0" destOrd="0" presId="urn:microsoft.com/office/officeart/2008/layout/SquareAccentList"/>
    <dgm:cxn modelId="{837DEA5D-69C8-4B59-AC37-2746D4FDEB67}" type="presOf" srcId="{52D9A58E-A12D-4265-94C2-783E5158D164}" destId="{0905436A-A4A1-441C-860B-A46CA4BB8E92}" srcOrd="0" destOrd="0" presId="urn:microsoft.com/office/officeart/2008/layout/SquareAccentList"/>
    <dgm:cxn modelId="{8ACF51CB-6A35-4499-B236-486E09F955A0}" type="presOf" srcId="{203C77CD-5635-47F1-BB53-B60C43F48E7A}" destId="{637589DD-A52D-44F1-9E47-406CEA2A3349}" srcOrd="0" destOrd="0" presId="urn:microsoft.com/office/officeart/2008/layout/SquareAccentList"/>
    <dgm:cxn modelId="{9F67A98A-BAB1-4949-98FE-9517AA01B866}" srcId="{0148A1BC-8A18-4A2C-AB4A-2CB92CB68E6D}" destId="{52D9A58E-A12D-4265-94C2-783E5158D164}" srcOrd="2" destOrd="0" parTransId="{B245515C-FEED-4CA3-9A5C-41D7B0B72E89}" sibTransId="{0BE17D1F-1CBD-4A42-A06D-76110D861A93}"/>
    <dgm:cxn modelId="{78CE4C69-1670-466A-BD6F-A81F6199F87A}" type="presOf" srcId="{92F75B3B-D08B-4ACC-B0FB-5BF5560EC9BB}" destId="{13EE96D5-C6B6-4D24-B8D2-E4D5ADABAA51}" srcOrd="0" destOrd="0" presId="urn:microsoft.com/office/officeart/2008/layout/SquareAccentList"/>
    <dgm:cxn modelId="{E43766E0-B5E2-4FB9-A664-619CD5379057}" srcId="{92F75B3B-D08B-4ACC-B0FB-5BF5560EC9BB}" destId="{7BA47AC9-E9A1-4164-B012-C4C3565C4B56}" srcOrd="0" destOrd="0" parTransId="{D4D6DA4F-C253-41C7-A073-AC5428466D51}" sibTransId="{B7D2A845-06BB-4303-A310-CC10153A37CC}"/>
    <dgm:cxn modelId="{B42BA88B-D39A-4CDA-A881-93A3471C1E6E}" type="presOf" srcId="{0148A1BC-8A18-4A2C-AB4A-2CB92CB68E6D}" destId="{F902CE33-928A-4D37-ADA9-1DF0F67DB8D4}" srcOrd="0" destOrd="0" presId="urn:microsoft.com/office/officeart/2008/layout/SquareAccentList"/>
    <dgm:cxn modelId="{6E4E57B6-F680-4275-B9E2-353A2A28442E}" type="presOf" srcId="{4866AF8D-FC1F-4693-8FF8-C16DA898C7BC}" destId="{96E2D625-8A45-4789-A26F-87D5018069B2}" srcOrd="0" destOrd="0" presId="urn:microsoft.com/office/officeart/2008/layout/SquareAccentList"/>
    <dgm:cxn modelId="{FC9612F5-5E6B-4D61-89F5-5A56804EE37D}" srcId="{0148A1BC-8A18-4A2C-AB4A-2CB92CB68E6D}" destId="{203C77CD-5635-47F1-BB53-B60C43F48E7A}" srcOrd="1" destOrd="0" parTransId="{17652403-E120-446D-A6EE-E6B4067E4798}" sibTransId="{E024449D-BAF0-4F44-BCD6-D91074A1C645}"/>
    <dgm:cxn modelId="{2BA8C00A-7254-46A3-AE22-75025C97F8F0}" type="presOf" srcId="{7BA47AC9-E9A1-4164-B012-C4C3565C4B56}" destId="{DB3CB129-A542-487B-9763-6442480D8B57}" srcOrd="0" destOrd="0" presId="urn:microsoft.com/office/officeart/2008/layout/SquareAccentList"/>
    <dgm:cxn modelId="{3C3E5E3C-56D5-4EEE-B2A3-806D449C09A2}" type="presOf" srcId="{9AB8EA1C-1FDB-4DFD-AB45-9816868EFA0A}" destId="{F994B5B9-6D81-4ACD-96BC-213D21E828FA}" srcOrd="0" destOrd="0" presId="urn:microsoft.com/office/officeart/2008/layout/SquareAccentList"/>
    <dgm:cxn modelId="{71946B44-A7A3-4ACC-AB14-3A1C42D0DE78}" srcId="{92F75B3B-D08B-4ACC-B0FB-5BF5560EC9BB}" destId="{4E6C0DC3-9EA8-44CB-AA8B-D6E2419A22EC}" srcOrd="2" destOrd="0" parTransId="{7DBD3010-B854-41FE-87A1-861DBC5A0E4C}" sibTransId="{2EC32168-BA26-475D-B04C-6868E305AC1C}"/>
    <dgm:cxn modelId="{D8FA1B29-3C8E-47F2-981A-4929AD8E0E78}" srcId="{92F75B3B-D08B-4ACC-B0FB-5BF5560EC9BB}" destId="{4866AF8D-FC1F-4693-8FF8-C16DA898C7BC}" srcOrd="1" destOrd="0" parTransId="{9A6D61B2-BFBB-4911-9511-6ED3F5A2ED12}" sibTransId="{CF552E8B-8CBF-4791-A5EB-CF4161B29773}"/>
    <dgm:cxn modelId="{713531AF-B61B-4046-AC9C-0570AC4A9ED5}" srcId="{92F75B3B-D08B-4ACC-B0FB-5BF5560EC9BB}" destId="{9AB8EA1C-1FDB-4DFD-AB45-9816868EFA0A}" srcOrd="3" destOrd="0" parTransId="{2024C47E-2299-4A01-ACE5-BDFC0603BFFE}" sibTransId="{92D3AE44-0C8E-4965-B81E-57F3F27CE451}"/>
    <dgm:cxn modelId="{BB0E1364-1DF9-4B5E-A76B-E5C7F42ACDE8}" srcId="{0148A1BC-8A18-4A2C-AB4A-2CB92CB68E6D}" destId="{92F75B3B-D08B-4ACC-B0FB-5BF5560EC9BB}" srcOrd="0" destOrd="0" parTransId="{5A60E09C-0E19-492E-AF97-300F294EA1ED}" sibTransId="{0099E0C4-C9AC-4FFD-AC15-A9DD4B67AFBF}"/>
    <dgm:cxn modelId="{92E75D5F-9AAC-4978-ADEE-12232BCCE3B6}" type="presParOf" srcId="{F902CE33-928A-4D37-ADA9-1DF0F67DB8D4}" destId="{F87E810E-8F09-4E9B-9A72-E2B23644A48D}" srcOrd="0" destOrd="0" presId="urn:microsoft.com/office/officeart/2008/layout/SquareAccentList"/>
    <dgm:cxn modelId="{144F6E29-CA99-4771-ADEC-285266E26CFD}" type="presParOf" srcId="{F87E810E-8F09-4E9B-9A72-E2B23644A48D}" destId="{29688B19-FE35-48B6-912D-1C42846EBB20}" srcOrd="0" destOrd="0" presId="urn:microsoft.com/office/officeart/2008/layout/SquareAccentList"/>
    <dgm:cxn modelId="{1155219E-0FCC-4556-BCA4-FE95EC1229D0}" type="presParOf" srcId="{29688B19-FE35-48B6-912D-1C42846EBB20}" destId="{8DE0CC0F-477D-4693-9161-082C5C27E9AF}" srcOrd="0" destOrd="0" presId="urn:microsoft.com/office/officeart/2008/layout/SquareAccentList"/>
    <dgm:cxn modelId="{64A16B32-30C8-41D3-928D-DB726B2B0D94}" type="presParOf" srcId="{29688B19-FE35-48B6-912D-1C42846EBB20}" destId="{3D9F0EC2-ECF9-447E-982B-0A339501AFD1}" srcOrd="1" destOrd="0" presId="urn:microsoft.com/office/officeart/2008/layout/SquareAccentList"/>
    <dgm:cxn modelId="{95146082-6F05-4A51-BDB0-0D3DDF7E6170}" type="presParOf" srcId="{29688B19-FE35-48B6-912D-1C42846EBB20}" destId="{13EE96D5-C6B6-4D24-B8D2-E4D5ADABAA51}" srcOrd="2" destOrd="0" presId="urn:microsoft.com/office/officeart/2008/layout/SquareAccentList"/>
    <dgm:cxn modelId="{70941EF4-36D4-4157-96A2-7ECB6AD1D91C}" type="presParOf" srcId="{F87E810E-8F09-4E9B-9A72-E2B23644A48D}" destId="{67517514-47AD-4FCC-97CE-EE743562664F}" srcOrd="1" destOrd="0" presId="urn:microsoft.com/office/officeart/2008/layout/SquareAccentList"/>
    <dgm:cxn modelId="{DF671976-7690-4844-BB9F-8ECD075EE8AA}" type="presParOf" srcId="{67517514-47AD-4FCC-97CE-EE743562664F}" destId="{2E5A5784-7AC9-4EF6-8E14-5BB5AA419FB9}" srcOrd="0" destOrd="0" presId="urn:microsoft.com/office/officeart/2008/layout/SquareAccentList"/>
    <dgm:cxn modelId="{616DB447-4982-4555-931D-8FC25B0C862F}" type="presParOf" srcId="{2E5A5784-7AC9-4EF6-8E14-5BB5AA419FB9}" destId="{3E616892-13AF-42F8-AD0D-0A21BA59BCD4}" srcOrd="0" destOrd="0" presId="urn:microsoft.com/office/officeart/2008/layout/SquareAccentList"/>
    <dgm:cxn modelId="{52D0B4FD-1B65-4F31-97A0-431C5699463D}" type="presParOf" srcId="{2E5A5784-7AC9-4EF6-8E14-5BB5AA419FB9}" destId="{DB3CB129-A542-487B-9763-6442480D8B57}" srcOrd="1" destOrd="0" presId="urn:microsoft.com/office/officeart/2008/layout/SquareAccentList"/>
    <dgm:cxn modelId="{44D63529-96C1-4B3D-9E3D-AE2E5E4CF93D}" type="presParOf" srcId="{67517514-47AD-4FCC-97CE-EE743562664F}" destId="{EB5DED9D-2A6E-494B-8620-4DDC02E90751}" srcOrd="1" destOrd="0" presId="urn:microsoft.com/office/officeart/2008/layout/SquareAccentList"/>
    <dgm:cxn modelId="{48869000-9AFC-4D47-BAFC-BEC8BC06B635}" type="presParOf" srcId="{EB5DED9D-2A6E-494B-8620-4DDC02E90751}" destId="{A8CE28E5-3079-40A6-99C2-AD94996987D7}" srcOrd="0" destOrd="0" presId="urn:microsoft.com/office/officeart/2008/layout/SquareAccentList"/>
    <dgm:cxn modelId="{D95FE4BD-41EA-4CFA-9827-CC9B818972A2}" type="presParOf" srcId="{EB5DED9D-2A6E-494B-8620-4DDC02E90751}" destId="{96E2D625-8A45-4789-A26F-87D5018069B2}" srcOrd="1" destOrd="0" presId="urn:microsoft.com/office/officeart/2008/layout/SquareAccentList"/>
    <dgm:cxn modelId="{0CE20FA7-AA2D-4E93-8DF8-123A9A654C6A}" type="presParOf" srcId="{67517514-47AD-4FCC-97CE-EE743562664F}" destId="{DF39CDF6-D445-40D7-AC1A-4E1A11C9B19A}" srcOrd="2" destOrd="0" presId="urn:microsoft.com/office/officeart/2008/layout/SquareAccentList"/>
    <dgm:cxn modelId="{21C09F89-20C7-4634-9A61-21C02131E5B2}" type="presParOf" srcId="{DF39CDF6-D445-40D7-AC1A-4E1A11C9B19A}" destId="{D4A58FB1-6DFE-483A-8EF6-27C9B9AD0384}" srcOrd="0" destOrd="0" presId="urn:microsoft.com/office/officeart/2008/layout/SquareAccentList"/>
    <dgm:cxn modelId="{A7E90DDC-31C9-4C44-8AB8-381D38960C54}" type="presParOf" srcId="{DF39CDF6-D445-40D7-AC1A-4E1A11C9B19A}" destId="{D4AC6A64-54A1-4846-B394-93A083AD7FBE}" srcOrd="1" destOrd="0" presId="urn:microsoft.com/office/officeart/2008/layout/SquareAccentList"/>
    <dgm:cxn modelId="{6146038F-A844-415F-9DAD-6516B4FB9DFF}" type="presParOf" srcId="{67517514-47AD-4FCC-97CE-EE743562664F}" destId="{B7E5B066-18CB-4B9C-9B79-690C197976C1}" srcOrd="3" destOrd="0" presId="urn:microsoft.com/office/officeart/2008/layout/SquareAccentList"/>
    <dgm:cxn modelId="{D581C224-773D-436C-A5D6-314418AD472A}" type="presParOf" srcId="{B7E5B066-18CB-4B9C-9B79-690C197976C1}" destId="{2216D579-3F2E-40F1-8017-3FA172C71FC2}" srcOrd="0" destOrd="0" presId="urn:microsoft.com/office/officeart/2008/layout/SquareAccentList"/>
    <dgm:cxn modelId="{1C509559-194F-46AD-B4E0-8B9F690E9549}" type="presParOf" srcId="{B7E5B066-18CB-4B9C-9B79-690C197976C1}" destId="{F994B5B9-6D81-4ACD-96BC-213D21E828FA}" srcOrd="1" destOrd="0" presId="urn:microsoft.com/office/officeart/2008/layout/SquareAccentList"/>
    <dgm:cxn modelId="{1EEED032-424C-464F-8121-79032054C67B}" type="presParOf" srcId="{F902CE33-928A-4D37-ADA9-1DF0F67DB8D4}" destId="{7F8DF425-7B72-4A35-89C8-760A91016B55}" srcOrd="1" destOrd="0" presId="urn:microsoft.com/office/officeart/2008/layout/SquareAccentList"/>
    <dgm:cxn modelId="{8464C46A-6265-4A45-8BC8-77665AB5CB0A}" type="presParOf" srcId="{7F8DF425-7B72-4A35-89C8-760A91016B55}" destId="{A84BF280-18CB-417D-A32E-59841C8B333C}" srcOrd="0" destOrd="0" presId="urn:microsoft.com/office/officeart/2008/layout/SquareAccentList"/>
    <dgm:cxn modelId="{06AD65AA-1252-44A3-B799-4B4E791FB1A7}" type="presParOf" srcId="{A84BF280-18CB-417D-A32E-59841C8B333C}" destId="{887E1C36-BF2E-40C8-A00A-0EA314BE3A9F}" srcOrd="0" destOrd="0" presId="urn:microsoft.com/office/officeart/2008/layout/SquareAccentList"/>
    <dgm:cxn modelId="{94B276C5-8398-4E33-9B0A-188C51D6DCEA}" type="presParOf" srcId="{A84BF280-18CB-417D-A32E-59841C8B333C}" destId="{C9837E85-4DC5-42FC-8AC1-261AEEFD1B3D}" srcOrd="1" destOrd="0" presId="urn:microsoft.com/office/officeart/2008/layout/SquareAccentList"/>
    <dgm:cxn modelId="{EBD14ABE-C17E-435F-A1D2-2AB15B3CE875}" type="presParOf" srcId="{A84BF280-18CB-417D-A32E-59841C8B333C}" destId="{637589DD-A52D-44F1-9E47-406CEA2A3349}" srcOrd="2" destOrd="0" presId="urn:microsoft.com/office/officeart/2008/layout/SquareAccentList"/>
    <dgm:cxn modelId="{D4539EF2-220F-4AAB-9CC0-261A6F862768}" type="presParOf" srcId="{7F8DF425-7B72-4A35-89C8-760A91016B55}" destId="{C9782B02-92DA-455F-9D1F-5945E20160B7}" srcOrd="1" destOrd="0" presId="urn:microsoft.com/office/officeart/2008/layout/SquareAccentList"/>
    <dgm:cxn modelId="{599C0DC9-E504-4B24-BF41-491B8C3F3D3C}" type="presParOf" srcId="{F902CE33-928A-4D37-ADA9-1DF0F67DB8D4}" destId="{1A8BB196-CD6B-43C9-93F0-DABC8C8F5C86}" srcOrd="2" destOrd="0" presId="urn:microsoft.com/office/officeart/2008/layout/SquareAccentList"/>
    <dgm:cxn modelId="{F2651347-2026-435E-9415-C3BAEE746814}" type="presParOf" srcId="{1A8BB196-CD6B-43C9-93F0-DABC8C8F5C86}" destId="{502C6F1D-9D15-413F-A666-DD37E00DD9EA}" srcOrd="0" destOrd="0" presId="urn:microsoft.com/office/officeart/2008/layout/SquareAccentList"/>
    <dgm:cxn modelId="{C1F7B4FA-B90C-4138-B2CD-AB698CD9D4BB}" type="presParOf" srcId="{502C6F1D-9D15-413F-A666-DD37E00DD9EA}" destId="{DC0CC8E9-E581-4808-9357-16C509B79FAF}" srcOrd="0" destOrd="0" presId="urn:microsoft.com/office/officeart/2008/layout/SquareAccentList"/>
    <dgm:cxn modelId="{C8F671DC-4E13-4B23-BB29-1D9F58D491B9}" type="presParOf" srcId="{502C6F1D-9D15-413F-A666-DD37E00DD9EA}" destId="{05B9B23C-836C-4DE8-9607-660AA31320BB}" srcOrd="1" destOrd="0" presId="urn:microsoft.com/office/officeart/2008/layout/SquareAccentList"/>
    <dgm:cxn modelId="{EE8BDD00-82A5-4156-AAE9-8CC2961FC9A0}" type="presParOf" srcId="{502C6F1D-9D15-413F-A666-DD37E00DD9EA}" destId="{0905436A-A4A1-441C-860B-A46CA4BB8E92}" srcOrd="2" destOrd="0" presId="urn:microsoft.com/office/officeart/2008/layout/SquareAccentList"/>
    <dgm:cxn modelId="{0B9CA373-4327-4BA3-A7CE-B27B4483899B}" type="presParOf" srcId="{1A8BB196-CD6B-43C9-93F0-DABC8C8F5C86}" destId="{6AE73C82-2F92-492C-BAB0-CC7927FBDE8E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4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75A4B-0F16-4286-8716-37F51751C98D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C320E-34C0-4FFD-A634-7233123E9CB1}" type="parTrans" cxnId="{3797ACB2-678F-40E6-BC78-747F0524BD54}">
      <dgm:prSet/>
      <dgm:spPr/>
      <dgm:t>
        <a:bodyPr/>
        <a:lstStyle/>
        <a:p>
          <a:endParaRPr lang="ru-RU"/>
        </a:p>
      </dgm:t>
    </dgm:pt>
    <dgm:pt modelId="{A3319D91-F5C0-492F-9C7C-9F9633095B63}" type="sibTrans" cxnId="{3797ACB2-678F-40E6-BC78-747F0524BD54}">
      <dgm:prSet/>
      <dgm:spPr/>
      <dgm:t>
        <a:bodyPr/>
        <a:lstStyle/>
        <a:p>
          <a:endParaRPr lang="ru-RU"/>
        </a:p>
      </dgm:t>
    </dgm:pt>
    <dgm:pt modelId="{48142D3A-38EC-4399-9044-2478B0240AA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83AC5-2200-46AF-B294-3BA4C1C1276B}" type="parTrans" cxnId="{171D11D6-80C7-47D3-97A1-76CB8EF37340}">
      <dgm:prSet/>
      <dgm:spPr/>
      <dgm:t>
        <a:bodyPr/>
        <a:lstStyle/>
        <a:p>
          <a:endParaRPr lang="ru-RU"/>
        </a:p>
      </dgm:t>
    </dgm:pt>
    <dgm:pt modelId="{B8EDB9F2-4F36-4667-9F87-70A2C2AC7627}" type="sibTrans" cxnId="{171D11D6-80C7-47D3-97A1-76CB8EF37340}">
      <dgm:prSet/>
      <dgm:spPr/>
      <dgm:t>
        <a:bodyPr/>
        <a:lstStyle/>
        <a:p>
          <a:endParaRPr lang="ru-RU"/>
        </a:p>
      </dgm:t>
    </dgm:pt>
    <dgm:pt modelId="{C7680352-95B8-4177-91BB-933175611E9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F201DB-3F28-48C3-BAC6-59ABF6295279}" type="parTrans" cxnId="{CE6DDE9E-8E0C-448E-B706-FF7E50D2A669}">
      <dgm:prSet/>
      <dgm:spPr/>
      <dgm:t>
        <a:bodyPr/>
        <a:lstStyle/>
        <a:p>
          <a:endParaRPr lang="ru-RU"/>
        </a:p>
      </dgm:t>
    </dgm:pt>
    <dgm:pt modelId="{277A6CAF-EAD3-437F-8E38-6F520D7DE884}" type="sibTrans" cxnId="{CE6DDE9E-8E0C-448E-B706-FF7E50D2A669}">
      <dgm:prSet/>
      <dgm:spPr/>
      <dgm:t>
        <a:bodyPr/>
        <a:lstStyle/>
        <a:p>
          <a:endParaRPr lang="ru-RU"/>
        </a:p>
      </dgm:t>
    </dgm:pt>
    <dgm:pt modelId="{9C2389F5-DDAB-425E-8D4B-6DC0699330D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AE6E39-AEBE-4657-BDE3-C9F4B35A4BB0}" type="parTrans" cxnId="{EE7A2EF4-F86F-482C-BAD9-28C1545FB9DE}">
      <dgm:prSet/>
      <dgm:spPr/>
      <dgm:t>
        <a:bodyPr/>
        <a:lstStyle/>
        <a:p>
          <a:endParaRPr lang="ru-RU"/>
        </a:p>
      </dgm:t>
    </dgm:pt>
    <dgm:pt modelId="{20E804F9-46A4-4A6B-8953-C93F58B778FD}" type="sibTrans" cxnId="{EE7A2EF4-F86F-482C-BAD9-28C1545FB9DE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 custLinFactNeighborX="14021" custLinFactNeighborY="-2740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93EA3604-8B1B-400D-BCEE-FB6889F4215B}" type="presOf" srcId="{6A4675B4-2410-4FC2-97D6-97CEED032A4C}" destId="{151158CC-3C52-4DB4-8029-0F53E38DB87E}" srcOrd="0" destOrd="2" presId="urn:microsoft.com/office/officeart/2005/8/layout/cycle4#4"/>
    <dgm:cxn modelId="{EE7A2EF4-F86F-482C-BAD9-28C1545FB9DE}" srcId="{F88F591E-7158-4F49-A0F9-F92E9260EA28}" destId="{9C2389F5-DDAB-425E-8D4B-6DC0699330D3}" srcOrd="1" destOrd="0" parTransId="{38AE6E39-AEBE-4657-BDE3-C9F4B35A4BB0}" sibTransId="{20E804F9-46A4-4A6B-8953-C93F58B778FD}"/>
    <dgm:cxn modelId="{CE6DDE9E-8E0C-448E-B706-FF7E50D2A669}" srcId="{F88F591E-7158-4F49-A0F9-F92E9260EA28}" destId="{C7680352-95B8-4177-91BB-933175611E94}" srcOrd="0" destOrd="0" parTransId="{EDF201DB-3F28-48C3-BAC6-59ABF6295279}" sibTransId="{277A6CAF-EAD3-437F-8E38-6F520D7DE884}"/>
    <dgm:cxn modelId="{64C8CF65-F3EC-4076-B2D3-0BF25F93A2FD}" type="presOf" srcId="{9C2389F5-DDAB-425E-8D4B-6DC0699330D3}" destId="{CB59A8ED-AFD7-45F1-A706-69853D72E619}" srcOrd="1" destOrd="1" presId="urn:microsoft.com/office/officeart/2005/8/layout/cycle4#4"/>
    <dgm:cxn modelId="{87A1D129-4159-4643-8B0E-276D74550CC8}" type="presOf" srcId="{C7680352-95B8-4177-91BB-933175611E94}" destId="{151158CC-3C52-4DB4-8029-0F53E38DB87E}" srcOrd="0" destOrd="0" presId="urn:microsoft.com/office/officeart/2005/8/layout/cycle4#4"/>
    <dgm:cxn modelId="{9F58618A-B066-4535-8664-67C8B246D7B0}" type="presOf" srcId="{C7680352-95B8-4177-91BB-933175611E94}" destId="{CB59A8ED-AFD7-45F1-A706-69853D72E619}" srcOrd="1" destOrd="0" presId="urn:microsoft.com/office/officeart/2005/8/layout/cycle4#4"/>
    <dgm:cxn modelId="{822D01DB-E345-4E88-9785-3B572DFA2B6B}" type="presOf" srcId="{29740E74-D6CA-47F5-878B-8CB7E8EF4359}" destId="{151158CC-3C52-4DB4-8029-0F53E38DB87E}" srcOrd="0" destOrd="3" presId="urn:microsoft.com/office/officeart/2005/8/layout/cycle4#4"/>
    <dgm:cxn modelId="{0719E925-C6BB-4144-990A-249DD6972A29}" type="presOf" srcId="{FA5A2EB8-A141-4692-9B31-9A9AE73D0133}" destId="{2BC70D3C-47A3-4B21-B345-14EF63B9559D}" srcOrd="0" destOrd="0" presId="urn:microsoft.com/office/officeart/2005/8/layout/cycle4#4"/>
    <dgm:cxn modelId="{73B54ECD-A50E-447D-8792-0E1CB912CCBF}" type="presOf" srcId="{0DEE2C75-1AA1-4C80-B0FA-9CBB222F9FCE}" destId="{8ECBC9B2-6101-4056-A864-4DB0BBCC3D37}" srcOrd="0" destOrd="0" presId="urn:microsoft.com/office/officeart/2005/8/layout/cycle4#4"/>
    <dgm:cxn modelId="{6E142570-0D38-4367-AB2F-F283CFDB8B2F}" type="presOf" srcId="{04D4C5E1-F719-45A5-8F87-4E561640B5C5}" destId="{214D8406-ADFF-48AF-8C9E-AA0600CE45B2}" srcOrd="0" destOrd="0" presId="urn:microsoft.com/office/officeart/2005/8/layout/cycle4#4"/>
    <dgm:cxn modelId="{053EA5B7-87C7-4112-8E18-8AF209C285A2}" type="presOf" srcId="{E0751304-8568-4570-8D8F-52286A829D60}" destId="{F5B23DF4-EA06-4093-A98E-609411761D2B}" srcOrd="0" destOrd="0" presId="urn:microsoft.com/office/officeart/2005/8/layout/cycle4#4"/>
    <dgm:cxn modelId="{E4F8E2B9-F14F-432E-898C-7FEA4017A573}" type="presOf" srcId="{F88F591E-7158-4F49-A0F9-F92E9260EA28}" destId="{1F6B75F1-B76A-4369-B36A-4617EA85EF8C}" srcOrd="0" destOrd="0" presId="urn:microsoft.com/office/officeart/2005/8/layout/cycle4#4"/>
    <dgm:cxn modelId="{58F51716-9458-4D0E-BECE-46F6DE3CB8A0}" srcId="{F88F591E-7158-4F49-A0F9-F92E9260EA28}" destId="{6A4675B4-2410-4FC2-97D6-97CEED032A4C}" srcOrd="2" destOrd="0" parTransId="{E6060E93-F7CC-4A56-AA3A-184B8967163C}" sibTransId="{D330AA5A-529B-4C7A-BFF4-922B4BB69A8D}"/>
    <dgm:cxn modelId="{52956E4C-4A40-4D2E-9B25-BFD611F1B6BB}" type="presOf" srcId="{0DEE2C75-1AA1-4C80-B0FA-9CBB222F9FCE}" destId="{9140CE38-66F7-4CDE-8671-16CB5A83BC33}" srcOrd="1" destOrd="0" presId="urn:microsoft.com/office/officeart/2005/8/layout/cycle4#4"/>
    <dgm:cxn modelId="{9D182F9B-D98F-479A-AE6F-67CC97098F8F}" type="presOf" srcId="{6A4675B4-2410-4FC2-97D6-97CEED032A4C}" destId="{CB59A8ED-AFD7-45F1-A706-69853D72E619}" srcOrd="1" destOrd="2" presId="urn:microsoft.com/office/officeart/2005/8/layout/cycle4#4"/>
    <dgm:cxn modelId="{36D52057-2B73-4A30-9D4B-B868FBE8A67A}" type="presOf" srcId="{EBCC54E3-0972-4D49-AC09-319A16D28A39}" destId="{E441171F-13E5-41B6-B0D0-4E3BE1810DC6}" srcOrd="1" destOrd="2" presId="urn:microsoft.com/office/officeart/2005/8/layout/cycle4#4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F11C3051-4F36-476D-BB1A-4796A01DBC9D}" type="presOf" srcId="{FFC4FAFD-DF09-4D8C-A3AC-AC9EC4B6F248}" destId="{582EF349-53E2-4418-8435-FC2188946B22}" srcOrd="0" destOrd="0" presId="urn:microsoft.com/office/officeart/2005/8/layout/cycle4#4"/>
    <dgm:cxn modelId="{2D455BF5-965F-46C6-B3BD-D7861588333D}" type="presOf" srcId="{EBCC54E3-0972-4D49-AC09-319A16D28A39}" destId="{0D64D55F-67C1-44DD-A7A3-8CDA56A9F8C9}" srcOrd="0" destOrd="2" presId="urn:microsoft.com/office/officeart/2005/8/layout/cycle4#4"/>
    <dgm:cxn modelId="{F86A0964-CC42-46C6-8882-7B665E3725A2}" type="presOf" srcId="{63A21F6D-F2E1-4B54-B4CC-E1DEA3FCD910}" destId="{0C6B9542-FFCB-49C1-A095-559A198D6793}" srcOrd="1" destOrd="0" presId="urn:microsoft.com/office/officeart/2005/8/layout/cycle4#4"/>
    <dgm:cxn modelId="{FBABC220-B56F-4869-AC9A-0A4BAEFCDDE2}" type="presOf" srcId="{7E675A4B-0F16-4286-8716-37F51751C98D}" destId="{E441171F-13E5-41B6-B0D0-4E3BE1810DC6}" srcOrd="1" destOrd="0" presId="urn:microsoft.com/office/officeart/2005/8/layout/cycle4#4"/>
    <dgm:cxn modelId="{887FAE6E-D25F-4637-A70E-32B56E7CFCD2}" type="presOf" srcId="{7E675A4B-0F16-4286-8716-37F51751C98D}" destId="{0D64D55F-67C1-44DD-A7A3-8CDA56A9F8C9}" srcOrd="0" destOrd="0" presId="urn:microsoft.com/office/officeart/2005/8/layout/cycle4#4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171D11D6-80C7-47D3-97A1-76CB8EF37340}" srcId="{04D4C5E1-F719-45A5-8F87-4E561640B5C5}" destId="{48142D3A-38EC-4399-9044-2478B0240AA4}" srcOrd="1" destOrd="0" parTransId="{68983AC5-2200-46AF-B294-3BA4C1C1276B}" sibTransId="{B8EDB9F2-4F36-4667-9F87-70A2C2AC7627}"/>
    <dgm:cxn modelId="{EC735459-56FD-4600-A076-D4D8F23C7649}" type="presOf" srcId="{48142D3A-38EC-4399-9044-2478B0240AA4}" destId="{E441171F-13E5-41B6-B0D0-4E3BE1810DC6}" srcOrd="1" destOrd="1" presId="urn:microsoft.com/office/officeart/2005/8/layout/cycle4#4"/>
    <dgm:cxn modelId="{31DAC5A8-A630-4B45-8B63-11DEF6880560}" srcId="{F88F591E-7158-4F49-A0F9-F92E9260EA28}" destId="{29740E74-D6CA-47F5-878B-8CB7E8EF4359}" srcOrd="3" destOrd="0" parTransId="{229080A9-8C90-4593-9A5D-FC4364D61451}" sibTransId="{02020471-17A6-47B8-8ED1-CFC69A1248CF}"/>
    <dgm:cxn modelId="{3797ACB2-678F-40E6-BC78-747F0524BD54}" srcId="{04D4C5E1-F719-45A5-8F87-4E561640B5C5}" destId="{7E675A4B-0F16-4286-8716-37F51751C98D}" srcOrd="0" destOrd="0" parTransId="{F4BC320E-34C0-4FFD-A634-7233123E9CB1}" sibTransId="{A3319D91-F5C0-492F-9C7C-9F9633095B63}"/>
    <dgm:cxn modelId="{BF852E40-E8BA-414C-8327-4FF9D9FAE930}" type="presOf" srcId="{9C2389F5-DDAB-425E-8D4B-6DC0699330D3}" destId="{151158CC-3C52-4DB4-8029-0F53E38DB87E}" srcOrd="0" destOrd="1" presId="urn:microsoft.com/office/officeart/2005/8/layout/cycle4#4"/>
    <dgm:cxn modelId="{F354742B-59B5-46F4-BB0F-773D8D6685E9}" srcId="{04D4C5E1-F719-45A5-8F87-4E561640B5C5}" destId="{EBCC54E3-0972-4D49-AC09-319A16D28A39}" srcOrd="2" destOrd="0" parTransId="{2C8731CB-8CFF-4753-985A-EF514362B934}" sibTransId="{3F2589CA-4BD9-4D37-A4C2-CE75FFBAB3DD}"/>
    <dgm:cxn modelId="{CEBA96D6-A340-466E-BB7E-C74BED125ED4}" type="presOf" srcId="{48142D3A-38EC-4399-9044-2478B0240AA4}" destId="{0D64D55F-67C1-44DD-A7A3-8CDA56A9F8C9}" srcOrd="0" destOrd="1" presId="urn:microsoft.com/office/officeart/2005/8/layout/cycle4#4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FD5D6369-9CAF-4B17-87B1-E41D26644381}" type="presOf" srcId="{63A21F6D-F2E1-4B54-B4CC-E1DEA3FCD910}" destId="{8328BD91-8861-4036-8BB7-6C0D4798A5E7}" srcOrd="0" destOrd="0" presId="urn:microsoft.com/office/officeart/2005/8/layout/cycle4#4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405FB821-B2F9-4371-AB69-B62E68126239}" type="presOf" srcId="{29740E74-D6CA-47F5-878B-8CB7E8EF4359}" destId="{CB59A8ED-AFD7-45F1-A706-69853D72E619}" srcOrd="1" destOrd="3" presId="urn:microsoft.com/office/officeart/2005/8/layout/cycle4#4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5264CE04-7F69-46C4-9265-101959F03092}" type="presParOf" srcId="{582EF349-53E2-4418-8435-FC2188946B22}" destId="{24F74698-7545-402B-9D0E-BAE5663694E8}" srcOrd="0" destOrd="0" presId="urn:microsoft.com/office/officeart/2005/8/layout/cycle4#4"/>
    <dgm:cxn modelId="{D2D7ECE4-DE65-4EA5-B875-071D5DF93E3D}" type="presParOf" srcId="{24F74698-7545-402B-9D0E-BAE5663694E8}" destId="{BA91098C-4CDE-485F-8080-F1128BCBE25A}" srcOrd="0" destOrd="0" presId="urn:microsoft.com/office/officeart/2005/8/layout/cycle4#4"/>
    <dgm:cxn modelId="{54EB5245-3E96-4581-B9DB-9EDBC1D5F670}" type="presParOf" srcId="{BA91098C-4CDE-485F-8080-F1128BCBE25A}" destId="{8328BD91-8861-4036-8BB7-6C0D4798A5E7}" srcOrd="0" destOrd="0" presId="urn:microsoft.com/office/officeart/2005/8/layout/cycle4#4"/>
    <dgm:cxn modelId="{D656F796-DEF8-4922-AAA6-91626D50C2B1}" type="presParOf" srcId="{BA91098C-4CDE-485F-8080-F1128BCBE25A}" destId="{0C6B9542-FFCB-49C1-A095-559A198D6793}" srcOrd="1" destOrd="0" presId="urn:microsoft.com/office/officeart/2005/8/layout/cycle4#4"/>
    <dgm:cxn modelId="{8CCC4339-4BB6-4AEF-9EF8-24D4881671FA}" type="presParOf" srcId="{24F74698-7545-402B-9D0E-BAE5663694E8}" destId="{0AF865D7-6DA1-4C53-AB6C-5DE48F902618}" srcOrd="1" destOrd="0" presId="urn:microsoft.com/office/officeart/2005/8/layout/cycle4#4"/>
    <dgm:cxn modelId="{58AFBD4C-2122-4A9A-9CF7-39ED28788E1E}" type="presParOf" srcId="{0AF865D7-6DA1-4C53-AB6C-5DE48F902618}" destId="{8ECBC9B2-6101-4056-A864-4DB0BBCC3D37}" srcOrd="0" destOrd="0" presId="urn:microsoft.com/office/officeart/2005/8/layout/cycle4#4"/>
    <dgm:cxn modelId="{D10F3378-4AD2-4338-80CA-82D74292A616}" type="presParOf" srcId="{0AF865D7-6DA1-4C53-AB6C-5DE48F902618}" destId="{9140CE38-66F7-4CDE-8671-16CB5A83BC33}" srcOrd="1" destOrd="0" presId="urn:microsoft.com/office/officeart/2005/8/layout/cycle4#4"/>
    <dgm:cxn modelId="{1A8D64C7-CA86-4A2B-8D15-45C945F1FBE6}" type="presParOf" srcId="{24F74698-7545-402B-9D0E-BAE5663694E8}" destId="{B2B10721-D303-4B57-9EA6-EC9F55CC16F0}" srcOrd="2" destOrd="0" presId="urn:microsoft.com/office/officeart/2005/8/layout/cycle4#4"/>
    <dgm:cxn modelId="{1FDFAA96-5909-4F51-9BA1-2E630B734416}" type="presParOf" srcId="{B2B10721-D303-4B57-9EA6-EC9F55CC16F0}" destId="{0D64D55F-67C1-44DD-A7A3-8CDA56A9F8C9}" srcOrd="0" destOrd="0" presId="urn:microsoft.com/office/officeart/2005/8/layout/cycle4#4"/>
    <dgm:cxn modelId="{63834B4E-8669-49C1-8262-50429FC8FA30}" type="presParOf" srcId="{B2B10721-D303-4B57-9EA6-EC9F55CC16F0}" destId="{E441171F-13E5-41B6-B0D0-4E3BE1810DC6}" srcOrd="1" destOrd="0" presId="urn:microsoft.com/office/officeart/2005/8/layout/cycle4#4"/>
    <dgm:cxn modelId="{87C73177-DA55-4826-A236-83CFC1816B85}" type="presParOf" srcId="{24F74698-7545-402B-9D0E-BAE5663694E8}" destId="{3E5851AB-BEDB-4BD7-A6E8-E3ADE4134A0B}" srcOrd="3" destOrd="0" presId="urn:microsoft.com/office/officeart/2005/8/layout/cycle4#4"/>
    <dgm:cxn modelId="{7CC2C02A-A5BE-467A-A71C-F62F404CD30A}" type="presParOf" srcId="{3E5851AB-BEDB-4BD7-A6E8-E3ADE4134A0B}" destId="{151158CC-3C52-4DB4-8029-0F53E38DB87E}" srcOrd="0" destOrd="0" presId="urn:microsoft.com/office/officeart/2005/8/layout/cycle4#4"/>
    <dgm:cxn modelId="{4F8BD7F4-516C-431B-991B-2D2DE507728F}" type="presParOf" srcId="{3E5851AB-BEDB-4BD7-A6E8-E3ADE4134A0B}" destId="{CB59A8ED-AFD7-45F1-A706-69853D72E619}" srcOrd="1" destOrd="0" presId="urn:microsoft.com/office/officeart/2005/8/layout/cycle4#4"/>
    <dgm:cxn modelId="{0B876FCF-A813-4C5C-8110-D25A840B80E4}" type="presParOf" srcId="{24F74698-7545-402B-9D0E-BAE5663694E8}" destId="{96D03EC8-F7DC-43C5-ACCB-F888EE497713}" srcOrd="4" destOrd="0" presId="urn:microsoft.com/office/officeart/2005/8/layout/cycle4#4"/>
    <dgm:cxn modelId="{D4B2E0C0-680D-4821-B645-81153EE38ED8}" type="presParOf" srcId="{582EF349-53E2-4418-8435-FC2188946B22}" destId="{052D9037-0C87-4EC8-B2A3-85BF6B53B167}" srcOrd="1" destOrd="0" presId="urn:microsoft.com/office/officeart/2005/8/layout/cycle4#4"/>
    <dgm:cxn modelId="{6E56005A-750D-4588-842D-EB23CADD3D3E}" type="presParOf" srcId="{052D9037-0C87-4EC8-B2A3-85BF6B53B167}" destId="{2BC70D3C-47A3-4B21-B345-14EF63B9559D}" srcOrd="0" destOrd="0" presId="urn:microsoft.com/office/officeart/2005/8/layout/cycle4#4"/>
    <dgm:cxn modelId="{F18D5D8C-4413-4802-9363-27266391D7EA}" type="presParOf" srcId="{052D9037-0C87-4EC8-B2A3-85BF6B53B167}" destId="{F5B23DF4-EA06-4093-A98E-609411761D2B}" srcOrd="1" destOrd="0" presId="urn:microsoft.com/office/officeart/2005/8/layout/cycle4#4"/>
    <dgm:cxn modelId="{34441A28-80DF-43E5-A80E-F5F10EF7EACD}" type="presParOf" srcId="{052D9037-0C87-4EC8-B2A3-85BF6B53B167}" destId="{214D8406-ADFF-48AF-8C9E-AA0600CE45B2}" srcOrd="2" destOrd="0" presId="urn:microsoft.com/office/officeart/2005/8/layout/cycle4#4"/>
    <dgm:cxn modelId="{3CF9CBF1-A0E9-43D6-BFE6-8E8DF242C5B2}" type="presParOf" srcId="{052D9037-0C87-4EC8-B2A3-85BF6B53B167}" destId="{1F6B75F1-B76A-4369-B36A-4617EA85EF8C}" srcOrd="3" destOrd="0" presId="urn:microsoft.com/office/officeart/2005/8/layout/cycle4#4"/>
    <dgm:cxn modelId="{8F300B14-CE88-4088-9D4F-540CB17BC318}" type="presParOf" srcId="{052D9037-0C87-4EC8-B2A3-85BF6B53B167}" destId="{EE438975-2568-46B5-9682-7F9C9F81CEC6}" srcOrd="4" destOrd="0" presId="urn:microsoft.com/office/officeart/2005/8/layout/cycle4#4"/>
    <dgm:cxn modelId="{5566BAD0-AE36-4F6C-9DA2-0F223D6E46CA}" type="presParOf" srcId="{582EF349-53E2-4418-8435-FC2188946B22}" destId="{E20BF535-3D60-4254-B780-D23AC3259E92}" srcOrd="2" destOrd="0" presId="urn:microsoft.com/office/officeart/2005/8/layout/cycle4#4"/>
    <dgm:cxn modelId="{912FD4E8-BB56-4E2D-8CFE-9938ED3F9004}" type="presParOf" srcId="{582EF349-53E2-4418-8435-FC2188946B22}" destId="{8ED666DC-28AD-4BC7-A130-E515A2F81C8B}" srcOrd="3" destOrd="0" presId="urn:microsoft.com/office/officeart/2005/8/layout/cycle4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5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Comic Sans MS" panose="030F0702030302020204" pitchFamily="66" charset="0"/>
            </a:rPr>
            <a:t>.</a:t>
          </a:r>
          <a:endParaRPr lang="ru-RU" sz="1800" b="1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Comic Sans MS" panose="030F0702030302020204" pitchFamily="66" charset="0"/>
            </a:rPr>
            <a:t>)</a:t>
          </a:r>
          <a:endParaRPr lang="ru-RU" sz="1200" dirty="0">
            <a:latin typeface="Comic Sans MS" panose="030F0702030302020204" pitchFamily="66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/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CA6377D8-FF6E-4ADB-BE2D-D7742C9A84C3}" type="presOf" srcId="{63A21F6D-F2E1-4B54-B4CC-E1DEA3FCD910}" destId="{8328BD91-8861-4036-8BB7-6C0D4798A5E7}" srcOrd="0" destOrd="0" presId="urn:microsoft.com/office/officeart/2005/8/layout/cycle4#5"/>
    <dgm:cxn modelId="{CB4184BD-25E5-45B4-967C-B09E02145355}" type="presOf" srcId="{0DEE2C75-1AA1-4C80-B0FA-9CBB222F9FCE}" destId="{9140CE38-66F7-4CDE-8671-16CB5A83BC33}" srcOrd="1" destOrd="0" presId="urn:microsoft.com/office/officeart/2005/8/layout/cycle4#5"/>
    <dgm:cxn modelId="{EFC16225-7F63-411E-A42A-C8F36973BFEF}" type="presOf" srcId="{E0751304-8568-4570-8D8F-52286A829D60}" destId="{F5B23DF4-EA06-4093-A98E-609411761D2B}" srcOrd="0" destOrd="0" presId="urn:microsoft.com/office/officeart/2005/8/layout/cycle4#5"/>
    <dgm:cxn modelId="{8226645F-5A80-4F95-A340-C831BBC9E255}" type="presOf" srcId="{EBCC54E3-0972-4D49-AC09-319A16D28A39}" destId="{E441171F-13E5-41B6-B0D0-4E3BE1810DC6}" srcOrd="1" destOrd="0" presId="urn:microsoft.com/office/officeart/2005/8/layout/cycle4#5"/>
    <dgm:cxn modelId="{9C069AA7-A7A6-4B06-8892-7FB3CAF4EBBD}" type="presOf" srcId="{6A4675B4-2410-4FC2-97D6-97CEED032A4C}" destId="{CB59A8ED-AFD7-45F1-A706-69853D72E619}" srcOrd="1" destOrd="0" presId="urn:microsoft.com/office/officeart/2005/8/layout/cycle4#5"/>
    <dgm:cxn modelId="{BC9BEA98-1A11-49B4-AB02-4BB234812DE5}" type="presOf" srcId="{0DEE2C75-1AA1-4C80-B0FA-9CBB222F9FCE}" destId="{8ECBC9B2-6101-4056-A864-4DB0BBCC3D37}" srcOrd="0" destOrd="0" presId="urn:microsoft.com/office/officeart/2005/8/layout/cycle4#5"/>
    <dgm:cxn modelId="{D352C0F2-576C-4054-B312-F3F9A528901B}" type="presOf" srcId="{29740E74-D6CA-47F5-878B-8CB7E8EF4359}" destId="{CB59A8ED-AFD7-45F1-A706-69853D72E619}" srcOrd="1" destOrd="1" presId="urn:microsoft.com/office/officeart/2005/8/layout/cycle4#5"/>
    <dgm:cxn modelId="{C43835CB-C85E-4875-A63A-D14E58612331}" type="presOf" srcId="{EBCC54E3-0972-4D49-AC09-319A16D28A39}" destId="{0D64D55F-67C1-44DD-A7A3-8CDA56A9F8C9}" srcOrd="0" destOrd="0" presId="urn:microsoft.com/office/officeart/2005/8/layout/cycle4#5"/>
    <dgm:cxn modelId="{58F51716-9458-4D0E-BECE-46F6DE3CB8A0}" srcId="{F88F591E-7158-4F49-A0F9-F92E9260EA28}" destId="{6A4675B4-2410-4FC2-97D6-97CEED032A4C}" srcOrd="0" destOrd="0" parTransId="{E6060E93-F7CC-4A56-AA3A-184B8967163C}" sibTransId="{D330AA5A-529B-4C7A-BFF4-922B4BB69A8D}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A9C285E3-963E-4B12-8D82-95648637A43F}" type="presOf" srcId="{FFC4FAFD-DF09-4D8C-A3AC-AC9EC4B6F248}" destId="{582EF349-53E2-4418-8435-FC2188946B22}" srcOrd="0" destOrd="0" presId="urn:microsoft.com/office/officeart/2005/8/layout/cycle4#5"/>
    <dgm:cxn modelId="{6F398B46-A24B-4401-8859-93F209E9A520}" type="presOf" srcId="{F88F591E-7158-4F49-A0F9-F92E9260EA28}" destId="{1F6B75F1-B76A-4369-B36A-4617EA85EF8C}" srcOrd="0" destOrd="0" presId="urn:microsoft.com/office/officeart/2005/8/layout/cycle4#5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71165012-9323-4F0B-964C-380C08A7B0B6}" type="presOf" srcId="{FA5A2EB8-A141-4692-9B31-9A9AE73D0133}" destId="{2BC70D3C-47A3-4B21-B345-14EF63B9559D}" srcOrd="0" destOrd="0" presId="urn:microsoft.com/office/officeart/2005/8/layout/cycle4#5"/>
    <dgm:cxn modelId="{31DAC5A8-A630-4B45-8B63-11DEF6880560}" srcId="{F88F591E-7158-4F49-A0F9-F92E9260EA28}" destId="{29740E74-D6CA-47F5-878B-8CB7E8EF4359}" srcOrd="1" destOrd="0" parTransId="{229080A9-8C90-4593-9A5D-FC4364D61451}" sibTransId="{02020471-17A6-47B8-8ED1-CFC69A1248CF}"/>
    <dgm:cxn modelId="{F354742B-59B5-46F4-BB0F-773D8D6685E9}" srcId="{04D4C5E1-F719-45A5-8F87-4E561640B5C5}" destId="{EBCC54E3-0972-4D49-AC09-319A16D28A39}" srcOrd="0" destOrd="0" parTransId="{2C8731CB-8CFF-4753-985A-EF514362B934}" sibTransId="{3F2589CA-4BD9-4D37-A4C2-CE75FFBAB3DD}"/>
    <dgm:cxn modelId="{D2373B4A-6B93-4B1F-9D58-C8EAC3E912F0}" type="presOf" srcId="{04D4C5E1-F719-45A5-8F87-4E561640B5C5}" destId="{214D8406-ADFF-48AF-8C9E-AA0600CE45B2}" srcOrd="0" destOrd="0" presId="urn:microsoft.com/office/officeart/2005/8/layout/cycle4#5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8AC91804-235F-4E39-9243-14AF53463217}" type="presOf" srcId="{63A21F6D-F2E1-4B54-B4CC-E1DEA3FCD910}" destId="{0C6B9542-FFCB-49C1-A095-559A198D6793}" srcOrd="1" destOrd="0" presId="urn:microsoft.com/office/officeart/2005/8/layout/cycle4#5"/>
    <dgm:cxn modelId="{712E7497-7CCA-4EB1-93B9-09349E80B59B}" type="presOf" srcId="{6A4675B4-2410-4FC2-97D6-97CEED032A4C}" destId="{151158CC-3C52-4DB4-8029-0F53E38DB87E}" srcOrd="0" destOrd="0" presId="urn:microsoft.com/office/officeart/2005/8/layout/cycle4#5"/>
    <dgm:cxn modelId="{CB97BBC8-4DE4-477C-8561-0C3E8F183034}" type="presOf" srcId="{29740E74-D6CA-47F5-878B-8CB7E8EF4359}" destId="{151158CC-3C52-4DB4-8029-0F53E38DB87E}" srcOrd="0" destOrd="1" presId="urn:microsoft.com/office/officeart/2005/8/layout/cycle4#5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AF6B3921-281B-4DC6-8669-FE8BF936A3F1}" type="presParOf" srcId="{582EF349-53E2-4418-8435-FC2188946B22}" destId="{24F74698-7545-402B-9D0E-BAE5663694E8}" srcOrd="0" destOrd="0" presId="urn:microsoft.com/office/officeart/2005/8/layout/cycle4#5"/>
    <dgm:cxn modelId="{01F0B26A-73A4-44B1-9679-BADBA43171D0}" type="presParOf" srcId="{24F74698-7545-402B-9D0E-BAE5663694E8}" destId="{BA91098C-4CDE-485F-8080-F1128BCBE25A}" srcOrd="0" destOrd="0" presId="urn:microsoft.com/office/officeart/2005/8/layout/cycle4#5"/>
    <dgm:cxn modelId="{2C8C5161-30ED-4DE6-BF82-7E1EC178A459}" type="presParOf" srcId="{BA91098C-4CDE-485F-8080-F1128BCBE25A}" destId="{8328BD91-8861-4036-8BB7-6C0D4798A5E7}" srcOrd="0" destOrd="0" presId="urn:microsoft.com/office/officeart/2005/8/layout/cycle4#5"/>
    <dgm:cxn modelId="{35CC3914-581C-4886-8B2F-D73FD0EA3CBE}" type="presParOf" srcId="{BA91098C-4CDE-485F-8080-F1128BCBE25A}" destId="{0C6B9542-FFCB-49C1-A095-559A198D6793}" srcOrd="1" destOrd="0" presId="urn:microsoft.com/office/officeart/2005/8/layout/cycle4#5"/>
    <dgm:cxn modelId="{22F6ABB0-2C13-4D95-9C5D-62742B528D6F}" type="presParOf" srcId="{24F74698-7545-402B-9D0E-BAE5663694E8}" destId="{0AF865D7-6DA1-4C53-AB6C-5DE48F902618}" srcOrd="1" destOrd="0" presId="urn:microsoft.com/office/officeart/2005/8/layout/cycle4#5"/>
    <dgm:cxn modelId="{7672091C-4BF7-4F97-B53B-51ECE61447E9}" type="presParOf" srcId="{0AF865D7-6DA1-4C53-AB6C-5DE48F902618}" destId="{8ECBC9B2-6101-4056-A864-4DB0BBCC3D37}" srcOrd="0" destOrd="0" presId="urn:microsoft.com/office/officeart/2005/8/layout/cycle4#5"/>
    <dgm:cxn modelId="{95B628EE-3BAA-4886-8DFD-73CA63E0C897}" type="presParOf" srcId="{0AF865D7-6DA1-4C53-AB6C-5DE48F902618}" destId="{9140CE38-66F7-4CDE-8671-16CB5A83BC33}" srcOrd="1" destOrd="0" presId="urn:microsoft.com/office/officeart/2005/8/layout/cycle4#5"/>
    <dgm:cxn modelId="{19A9342D-B120-472A-93C4-ACAC2B185234}" type="presParOf" srcId="{24F74698-7545-402B-9D0E-BAE5663694E8}" destId="{B2B10721-D303-4B57-9EA6-EC9F55CC16F0}" srcOrd="2" destOrd="0" presId="urn:microsoft.com/office/officeart/2005/8/layout/cycle4#5"/>
    <dgm:cxn modelId="{0ECE0BB4-309B-458D-B05F-D62D8C875D76}" type="presParOf" srcId="{B2B10721-D303-4B57-9EA6-EC9F55CC16F0}" destId="{0D64D55F-67C1-44DD-A7A3-8CDA56A9F8C9}" srcOrd="0" destOrd="0" presId="urn:microsoft.com/office/officeart/2005/8/layout/cycle4#5"/>
    <dgm:cxn modelId="{E8348E42-4DAE-40D8-92D8-F89C07399152}" type="presParOf" srcId="{B2B10721-D303-4B57-9EA6-EC9F55CC16F0}" destId="{E441171F-13E5-41B6-B0D0-4E3BE1810DC6}" srcOrd="1" destOrd="0" presId="urn:microsoft.com/office/officeart/2005/8/layout/cycle4#5"/>
    <dgm:cxn modelId="{8EA69572-9511-4887-AD56-E058A4E957EF}" type="presParOf" srcId="{24F74698-7545-402B-9D0E-BAE5663694E8}" destId="{3E5851AB-BEDB-4BD7-A6E8-E3ADE4134A0B}" srcOrd="3" destOrd="0" presId="urn:microsoft.com/office/officeart/2005/8/layout/cycle4#5"/>
    <dgm:cxn modelId="{6F5EF416-55D1-41D2-A8C2-70F948A1AE0F}" type="presParOf" srcId="{3E5851AB-BEDB-4BD7-A6E8-E3ADE4134A0B}" destId="{151158CC-3C52-4DB4-8029-0F53E38DB87E}" srcOrd="0" destOrd="0" presId="urn:microsoft.com/office/officeart/2005/8/layout/cycle4#5"/>
    <dgm:cxn modelId="{45F4893E-44D9-4872-B68C-EBC915E2B4E0}" type="presParOf" srcId="{3E5851AB-BEDB-4BD7-A6E8-E3ADE4134A0B}" destId="{CB59A8ED-AFD7-45F1-A706-69853D72E619}" srcOrd="1" destOrd="0" presId="urn:microsoft.com/office/officeart/2005/8/layout/cycle4#5"/>
    <dgm:cxn modelId="{5A81B6A4-C782-47A0-AFF4-73409260DBE6}" type="presParOf" srcId="{24F74698-7545-402B-9D0E-BAE5663694E8}" destId="{96D03EC8-F7DC-43C5-ACCB-F888EE497713}" srcOrd="4" destOrd="0" presId="urn:microsoft.com/office/officeart/2005/8/layout/cycle4#5"/>
    <dgm:cxn modelId="{39BAFE76-CC0F-4ECC-AFA0-2EA1ED0C6626}" type="presParOf" srcId="{582EF349-53E2-4418-8435-FC2188946B22}" destId="{052D9037-0C87-4EC8-B2A3-85BF6B53B167}" srcOrd="1" destOrd="0" presId="urn:microsoft.com/office/officeart/2005/8/layout/cycle4#5"/>
    <dgm:cxn modelId="{185E220B-E948-420B-A48C-9B232EAEB167}" type="presParOf" srcId="{052D9037-0C87-4EC8-B2A3-85BF6B53B167}" destId="{2BC70D3C-47A3-4B21-B345-14EF63B9559D}" srcOrd="0" destOrd="0" presId="urn:microsoft.com/office/officeart/2005/8/layout/cycle4#5"/>
    <dgm:cxn modelId="{39516C4B-0EAE-4687-9DC6-AAAA667D2A25}" type="presParOf" srcId="{052D9037-0C87-4EC8-B2A3-85BF6B53B167}" destId="{F5B23DF4-EA06-4093-A98E-609411761D2B}" srcOrd="1" destOrd="0" presId="urn:microsoft.com/office/officeart/2005/8/layout/cycle4#5"/>
    <dgm:cxn modelId="{74503F90-FF65-409F-9452-28080791EF4E}" type="presParOf" srcId="{052D9037-0C87-4EC8-B2A3-85BF6B53B167}" destId="{214D8406-ADFF-48AF-8C9E-AA0600CE45B2}" srcOrd="2" destOrd="0" presId="urn:microsoft.com/office/officeart/2005/8/layout/cycle4#5"/>
    <dgm:cxn modelId="{E57F22AF-794B-491E-9D5F-8641B8144111}" type="presParOf" srcId="{052D9037-0C87-4EC8-B2A3-85BF6B53B167}" destId="{1F6B75F1-B76A-4369-B36A-4617EA85EF8C}" srcOrd="3" destOrd="0" presId="urn:microsoft.com/office/officeart/2005/8/layout/cycle4#5"/>
    <dgm:cxn modelId="{86708DC1-F35A-430B-8B4C-A95B3AB8DEA7}" type="presParOf" srcId="{052D9037-0C87-4EC8-B2A3-85BF6B53B167}" destId="{EE438975-2568-46B5-9682-7F9C9F81CEC6}" srcOrd="4" destOrd="0" presId="urn:microsoft.com/office/officeart/2005/8/layout/cycle4#5"/>
    <dgm:cxn modelId="{94254A71-A863-4FED-AC7D-60FE90FDE281}" type="presParOf" srcId="{582EF349-53E2-4418-8435-FC2188946B22}" destId="{E20BF535-3D60-4254-B780-D23AC3259E92}" srcOrd="2" destOrd="0" presId="urn:microsoft.com/office/officeart/2005/8/layout/cycle4#5"/>
    <dgm:cxn modelId="{EBA81302-3705-4CCB-870D-C099030E9624}" type="presParOf" srcId="{582EF349-53E2-4418-8435-FC2188946B22}" destId="{8ED666DC-28AD-4BC7-A130-E515A2F81C8B}" srcOrd="3" destOrd="0" presId="urn:microsoft.com/office/officeart/2005/8/layout/cycle4#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6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5,4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Поддержка стартующего бизнеса (поддержку получили 11 предпринимателей –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победителей конкурсного отбора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1,1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Субсидии на частичное возмещение затрат, связанных с организацией работы аптеки (аптечного пункта) в ночное время (получатель субсидии -ООО «Городские аптеки»)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10,6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5,6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бизнес-инкубатора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14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DCE03CC-CAD1-4FAC-A399-821EB305D866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(выдано 30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72D093-910B-4264-9C34-9B24D068A94C}" type="parTrans" cxnId="{6F3D8C63-3581-4706-A812-E007E12F5DC5}">
      <dgm:prSet/>
      <dgm:spPr/>
      <dgm:t>
        <a:bodyPr/>
        <a:lstStyle/>
        <a:p>
          <a:endParaRPr lang="ru-RU"/>
        </a:p>
      </dgm:t>
    </dgm:pt>
    <dgm:pt modelId="{95C03CA2-A3CD-454E-898E-9F6FD86EAD1D}" type="sibTrans" cxnId="{6F3D8C63-3581-4706-A812-E007E12F5DC5}">
      <dgm:prSet/>
      <dgm:spPr/>
      <dgm:t>
        <a:bodyPr/>
        <a:lstStyle/>
        <a:p>
          <a:endParaRPr lang="ru-RU"/>
        </a:p>
      </dgm:t>
    </dgm:pt>
    <dgm:pt modelId="{928EC59A-D002-4025-933E-E33E83657E03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технопарковой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зоны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37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837903-70E6-4313-A04E-14F470C5105F}" type="parTrans" cxnId="{25967B33-67EC-48D4-B05E-239A37623C8A}">
      <dgm:prSet/>
      <dgm:spPr/>
      <dgm:t>
        <a:bodyPr/>
        <a:lstStyle/>
        <a:p>
          <a:endParaRPr lang="ru-RU"/>
        </a:p>
      </dgm:t>
    </dgm:pt>
    <dgm:pt modelId="{1FE796DE-6374-44D3-A21F-638382403FF5}" type="sibTrans" cxnId="{25967B33-67EC-48D4-B05E-239A37623C8A}">
      <dgm:prSet/>
      <dgm:spPr/>
      <dgm:t>
        <a:bodyPr/>
        <a:lstStyle/>
        <a:p>
          <a:endParaRPr lang="ru-RU"/>
        </a:p>
      </dgm:t>
    </dgm:pt>
    <dgm:pt modelId="{CCF5958A-D8E7-4386-8E22-88E3D108955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E5BD6B-11FA-4F9B-830D-C4C7D68DACF6}" type="parTrans" cxnId="{F35A9DE9-C0C1-4496-A793-55E2E4D8B174}">
      <dgm:prSet/>
      <dgm:spPr/>
      <dgm:t>
        <a:bodyPr/>
        <a:lstStyle/>
        <a:p>
          <a:endParaRPr lang="ru-RU"/>
        </a:p>
      </dgm:t>
    </dgm:pt>
    <dgm:pt modelId="{4B070BD1-AFC1-4CA0-B48B-8BE04233C7BC}" type="sibTrans" cxnId="{F35A9DE9-C0C1-4496-A793-55E2E4D8B174}">
      <dgm:prSet/>
      <dgm:spPr/>
      <dgm:t>
        <a:bodyPr/>
        <a:lstStyle/>
        <a:p>
          <a:endParaRPr lang="ru-RU"/>
        </a:p>
      </dgm:t>
    </dgm:pt>
    <dgm:pt modelId="{C789A4BD-500B-4DEA-B473-798D48F0F3E8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EA0534-689A-48DC-9F83-9A583C590FCE}" type="parTrans" cxnId="{F3CCAFC9-D6A1-47D5-81C6-8DC2BDBCA264}">
      <dgm:prSet/>
      <dgm:spPr/>
      <dgm:t>
        <a:bodyPr/>
        <a:lstStyle/>
        <a:p>
          <a:endParaRPr lang="ru-RU"/>
        </a:p>
      </dgm:t>
    </dgm:pt>
    <dgm:pt modelId="{7D8F8D63-38DD-408F-88E5-B2F6BEE7AEAF}" type="sibTrans" cxnId="{F3CCAFC9-D6A1-47D5-81C6-8DC2BDBCA264}">
      <dgm:prSet/>
      <dgm:spPr/>
      <dgm:t>
        <a:bodyPr/>
        <a:lstStyle/>
        <a:p>
          <a:endParaRPr lang="ru-RU"/>
        </a:p>
      </dgm:t>
    </dgm:pt>
    <dgm:pt modelId="{F958ABB9-1252-4D2E-807C-FFBD295A3E8C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289C9F-5931-49A7-8D9F-19BB9EBA4C5B}" type="parTrans" cxnId="{A99BF4D2-F111-4A66-931D-207B7F74C3C2}">
      <dgm:prSet/>
      <dgm:spPr/>
      <dgm:t>
        <a:bodyPr/>
        <a:lstStyle/>
        <a:p>
          <a:endParaRPr lang="ru-RU"/>
        </a:p>
      </dgm:t>
    </dgm:pt>
    <dgm:pt modelId="{07C83600-696C-46CA-B5BB-20D0C1BDC48D}" type="sibTrans" cxnId="{A99BF4D2-F111-4A66-931D-207B7F74C3C2}">
      <dgm:prSet/>
      <dgm:spPr/>
      <dgm:t>
        <a:bodyPr/>
        <a:lstStyle/>
        <a:p>
          <a:endParaRPr lang="ru-RU"/>
        </a:p>
      </dgm:t>
    </dgm:pt>
    <dgm:pt modelId="{9954BA7A-0E92-4EC2-B107-F22EEA3D7CD2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3CE6FE21-53A6-4ACB-B3BF-B2C9650E296D}" type="parTrans" cxnId="{F6EEB314-14AD-4841-88C2-27F57CAF50BC}">
      <dgm:prSet/>
      <dgm:spPr/>
      <dgm:t>
        <a:bodyPr/>
        <a:lstStyle/>
        <a:p>
          <a:endParaRPr lang="ru-RU"/>
        </a:p>
      </dgm:t>
    </dgm:pt>
    <dgm:pt modelId="{2443E833-7EA8-4D89-8D28-93AA9BE23ED1}" type="sibTrans" cxnId="{F6EEB314-14AD-4841-88C2-27F57CAF50BC}">
      <dgm:prSet/>
      <dgm:spPr/>
      <dgm:t>
        <a:bodyPr/>
        <a:lstStyle/>
        <a:p>
          <a:endParaRPr lang="ru-RU"/>
        </a:p>
      </dgm:t>
    </dgm:pt>
    <dgm:pt modelId="{B99AAECD-BB71-4327-BE5E-73F966264CE3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E6347505-D699-4751-9BD1-A4D4D3CB7881}" type="parTrans" cxnId="{E3CEA55B-0859-4B67-8A99-AD5C353047CB}">
      <dgm:prSet/>
      <dgm:spPr/>
      <dgm:t>
        <a:bodyPr/>
        <a:lstStyle/>
        <a:p>
          <a:endParaRPr lang="ru-RU"/>
        </a:p>
      </dgm:t>
    </dgm:pt>
    <dgm:pt modelId="{7EC87CF6-8B96-4D08-BD19-1F3D95B78CA1}" type="sibTrans" cxnId="{E3CEA55B-0859-4B67-8A99-AD5C353047CB}">
      <dgm:prSet/>
      <dgm:spPr/>
      <dgm:t>
        <a:bodyPr/>
        <a:lstStyle/>
        <a:p>
          <a:endParaRPr lang="ru-RU"/>
        </a:p>
      </dgm:t>
    </dgm:pt>
    <dgm:pt modelId="{4420505B-8456-4B88-A5CF-B11A4998ACC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959E72-D90F-45F2-B725-04EE3AC6A0B9}" type="parTrans" cxnId="{D40BB530-57E0-4108-A169-1009E8E7CB7F}">
      <dgm:prSet/>
      <dgm:spPr/>
      <dgm:t>
        <a:bodyPr/>
        <a:lstStyle/>
        <a:p>
          <a:endParaRPr lang="ru-RU"/>
        </a:p>
      </dgm:t>
    </dgm:pt>
    <dgm:pt modelId="{23FE9A5F-E726-460F-83AB-BADE9A81E068}" type="sibTrans" cxnId="{D40BB530-57E0-4108-A169-1009E8E7CB7F}">
      <dgm:prSet/>
      <dgm:spPr/>
      <dgm:t>
        <a:bodyPr/>
        <a:lstStyle/>
        <a:p>
          <a:endParaRPr lang="ru-RU"/>
        </a:p>
      </dgm:t>
    </dgm:pt>
    <dgm:pt modelId="{CB1FDA4B-4975-4ED4-82D2-9D07BBAB055E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3AE2D5-DDA6-44D4-A5D6-7F63D934B7E5}" type="parTrans" cxnId="{50B3A554-50EA-4B1E-B898-13ECE022A88D}">
      <dgm:prSet/>
      <dgm:spPr/>
      <dgm:t>
        <a:bodyPr/>
        <a:lstStyle/>
        <a:p>
          <a:endParaRPr lang="ru-RU"/>
        </a:p>
      </dgm:t>
    </dgm:pt>
    <dgm:pt modelId="{617430B0-BBCA-46CB-99A2-7B6C26763B3A}" type="sibTrans" cxnId="{50B3A554-50EA-4B1E-B898-13ECE022A88D}">
      <dgm:prSet/>
      <dgm:spPr/>
      <dgm:t>
        <a:bodyPr/>
        <a:lstStyle/>
        <a:p>
          <a:endParaRPr lang="ru-RU"/>
        </a:p>
      </dgm:t>
    </dgm:pt>
    <dgm:pt modelId="{41E5EB37-0CC9-4743-9CF8-E90DFC55AA0F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CB47A6AF-AA7C-4F58-AE69-257C1F875C85}" type="parTrans" cxnId="{675FAC82-2D9A-477D-BDD9-9E89294C8037}">
      <dgm:prSet/>
      <dgm:spPr/>
      <dgm:t>
        <a:bodyPr/>
        <a:lstStyle/>
        <a:p>
          <a:endParaRPr lang="ru-RU"/>
        </a:p>
      </dgm:t>
    </dgm:pt>
    <dgm:pt modelId="{FFD6F6D1-516C-400C-A14A-F3C21B4A40B0}" type="sibTrans" cxnId="{675FAC82-2D9A-477D-BDD9-9E89294C8037}">
      <dgm:prSet/>
      <dgm:spPr/>
      <dgm:t>
        <a:bodyPr/>
        <a:lstStyle/>
        <a:p>
          <a:endParaRPr lang="ru-RU"/>
        </a:p>
      </dgm:t>
    </dgm:pt>
    <dgm:pt modelId="{70E5FF42-B646-4623-A8D9-D40794E5E7D2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AF2CF2A4-7CDC-47DB-84AA-32CFB35394F5}" type="parTrans" cxnId="{0C6ECC61-3621-416C-A6D6-7D149F1AA4EC}">
      <dgm:prSet/>
      <dgm:spPr/>
      <dgm:t>
        <a:bodyPr/>
        <a:lstStyle/>
        <a:p>
          <a:endParaRPr lang="ru-RU"/>
        </a:p>
      </dgm:t>
    </dgm:pt>
    <dgm:pt modelId="{DF8D8352-AFC4-4121-91E5-ADC395933C0C}" type="sibTrans" cxnId="{0C6ECC61-3621-416C-A6D6-7D149F1AA4EC}">
      <dgm:prSet/>
      <dgm:spPr/>
      <dgm:t>
        <a:bodyPr/>
        <a:lstStyle/>
        <a:p>
          <a:endParaRPr lang="ru-RU"/>
        </a:p>
      </dgm:t>
    </dgm:pt>
    <dgm:pt modelId="{EDE8A7B6-EE0D-4371-B75A-ED19989B4F9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B527BA-2630-46AA-A863-2CB558A0A956}" type="parTrans" cxnId="{70C72669-B0C7-47FB-85E2-34C65E101E2A}">
      <dgm:prSet/>
      <dgm:spPr/>
      <dgm:t>
        <a:bodyPr/>
        <a:lstStyle/>
        <a:p>
          <a:endParaRPr lang="ru-RU"/>
        </a:p>
      </dgm:t>
    </dgm:pt>
    <dgm:pt modelId="{BD07D9E8-7C7F-48AB-A65C-7E59156F92E1}" type="sibTrans" cxnId="{70C72669-B0C7-47FB-85E2-34C65E101E2A}">
      <dgm:prSet/>
      <dgm:spPr/>
      <dgm:t>
        <a:bodyPr/>
        <a:lstStyle/>
        <a:p>
          <a:endParaRPr lang="ru-RU"/>
        </a:p>
      </dgm:t>
    </dgm:pt>
    <dgm:pt modelId="{62691012-09D3-4DD1-8DD7-BD4986A8D74B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DEBAEA-A2E9-491C-9E22-EFB7E028B2AB}" type="parTrans" cxnId="{81AB6932-80D4-483F-985F-7F5FEED0FB8D}">
      <dgm:prSet/>
      <dgm:spPr/>
      <dgm:t>
        <a:bodyPr/>
        <a:lstStyle/>
        <a:p>
          <a:endParaRPr lang="ru-RU"/>
        </a:p>
      </dgm:t>
    </dgm:pt>
    <dgm:pt modelId="{BD2F9528-BBA7-401D-9D4B-5360FF99F88F}" type="sibTrans" cxnId="{81AB6932-80D4-483F-985F-7F5FEED0FB8D}">
      <dgm:prSet/>
      <dgm:spPr/>
      <dgm:t>
        <a:bodyPr/>
        <a:lstStyle/>
        <a:p>
          <a:endParaRPr lang="ru-RU"/>
        </a:p>
      </dgm:t>
    </dgm:pt>
    <dgm:pt modelId="{DB14948C-E0FF-4FEB-9A60-6B56CF2A198D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E97945E2-5653-4E2B-8437-86A48C2DCC25}" type="parTrans" cxnId="{91CDBF23-636D-4022-B62B-58760EDD0CEA}">
      <dgm:prSet/>
      <dgm:spPr/>
      <dgm:t>
        <a:bodyPr/>
        <a:lstStyle/>
        <a:p>
          <a:endParaRPr lang="ru-RU"/>
        </a:p>
      </dgm:t>
    </dgm:pt>
    <dgm:pt modelId="{D4793B98-CF82-4A9E-BE44-255897620259}" type="sibTrans" cxnId="{91CDBF23-636D-4022-B62B-58760EDD0CEA}">
      <dgm:prSet/>
      <dgm:spPr/>
      <dgm:t>
        <a:bodyPr/>
        <a:lstStyle/>
        <a:p>
          <a:endParaRPr lang="ru-RU"/>
        </a:p>
      </dgm:t>
    </dgm:pt>
    <dgm:pt modelId="{06D890E8-DAFF-4ADD-99C0-616FDF08FBA7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15513893-7464-4EA3-9B98-32E472057CF2}" type="parTrans" cxnId="{2BB24FA4-3BA8-48A5-BBE5-F13C3C78CD79}">
      <dgm:prSet/>
      <dgm:spPr/>
      <dgm:t>
        <a:bodyPr/>
        <a:lstStyle/>
        <a:p>
          <a:endParaRPr lang="ru-RU"/>
        </a:p>
      </dgm:t>
    </dgm:pt>
    <dgm:pt modelId="{B4FDEE8B-FCE8-4151-9246-F7F958C93F6E}" type="sibTrans" cxnId="{2BB24FA4-3BA8-48A5-BBE5-F13C3C78CD79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26337" custScaleY="90932" custLinFactNeighborX="-18839" custLinFactNeighborY="17167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5510" custScaleY="91380" custLinFactNeighborX="10961" custLinFactNeighborY="13051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34793" custScaleY="91200" custLinFactNeighborX="10603" custLinFactNeighborY="-35996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22349" custScaleY="92338" custLinFactNeighborX="-40513" custLinFactNeighborY="-35996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 custLinFactNeighborX="-3541" custLinFactNeighborY="2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 custLinFactNeighborX="-8725" custLinFactNeighborY="2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 custLinFactNeighborX="-8725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 custLinFactNeighborX="-3541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14920F48-6D56-4744-A17D-20457FDF565F}" type="presOf" srcId="{0DEE2C75-1AA1-4C80-B0FA-9CBB222F9FCE}" destId="{8ECBC9B2-6101-4056-A864-4DB0BBCC3D37}" srcOrd="0" destOrd="0" presId="urn:microsoft.com/office/officeart/2005/8/layout/cycle4#6"/>
    <dgm:cxn modelId="{7C69EAC3-A78B-4D77-9571-B7ABDD5266FA}" type="presOf" srcId="{928EC59A-D002-4025-933E-E33E83657E03}" destId="{CB59A8ED-AFD7-45F1-A706-69853D72E619}" srcOrd="1" destOrd="0" presId="urn:microsoft.com/office/officeart/2005/8/layout/cycle4#6"/>
    <dgm:cxn modelId="{EFC6D019-B7D9-419E-B54B-558EC630CC46}" type="presOf" srcId="{CDCE03CC-CAD1-4FAC-A399-821EB305D866}" destId="{0D64D55F-67C1-44DD-A7A3-8CDA56A9F8C9}" srcOrd="0" destOrd="1" presId="urn:microsoft.com/office/officeart/2005/8/layout/cycle4#6"/>
    <dgm:cxn modelId="{2805149F-880B-49A8-9ABD-08021EEAB464}" type="presOf" srcId="{CDCE03CC-CAD1-4FAC-A399-821EB305D866}" destId="{E441171F-13E5-41B6-B0D0-4E3BE1810DC6}" srcOrd="1" destOrd="1" presId="urn:microsoft.com/office/officeart/2005/8/layout/cycle4#6"/>
    <dgm:cxn modelId="{D55D40D5-17BE-4840-8187-C86B0D55D5A4}" type="presOf" srcId="{F88F591E-7158-4F49-A0F9-F92E9260EA28}" destId="{1F6B75F1-B76A-4369-B36A-4617EA85EF8C}" srcOrd="0" destOrd="0" presId="urn:microsoft.com/office/officeart/2005/8/layout/cycle4#6"/>
    <dgm:cxn modelId="{91CDBF23-636D-4022-B62B-58760EDD0CEA}" srcId="{FFC4FAFD-DF09-4D8C-A3AC-AC9EC4B6F248}" destId="{DB14948C-E0FF-4FEB-9A60-6B56CF2A198D}" srcOrd="14" destOrd="0" parTransId="{E97945E2-5653-4E2B-8437-86A48C2DCC25}" sibTransId="{D4793B98-CF82-4A9E-BE44-255897620259}"/>
    <dgm:cxn modelId="{FE6F212F-CD9D-4AD3-A564-32D93ED729FF}" type="presOf" srcId="{FFC4FAFD-DF09-4D8C-A3AC-AC9EC4B6F248}" destId="{582EF349-53E2-4418-8435-FC2188946B22}" srcOrd="0" destOrd="0" presId="urn:microsoft.com/office/officeart/2005/8/layout/cycle4#6"/>
    <dgm:cxn modelId="{230F954A-D588-43A9-8F6F-4F6EC16952C6}" type="presOf" srcId="{CCF5958A-D8E7-4386-8E22-88E3D1089553}" destId="{0D64D55F-67C1-44DD-A7A3-8CDA56A9F8C9}" srcOrd="0" destOrd="0" presId="urn:microsoft.com/office/officeart/2005/8/layout/cycle4#6"/>
    <dgm:cxn modelId="{70C72669-B0C7-47FB-85E2-34C65E101E2A}" srcId="{FFC4FAFD-DF09-4D8C-A3AC-AC9EC4B6F248}" destId="{EDE8A7B6-EE0D-4371-B75A-ED19989B4F9F}" srcOrd="12" destOrd="0" parTransId="{BCB527BA-2630-46AA-A863-2CB558A0A956}" sibTransId="{BD07D9E8-7C7F-48AB-A65C-7E59156F92E1}"/>
    <dgm:cxn modelId="{60745FD9-94A3-407E-A4DE-8CCBFE83D72F}" type="presOf" srcId="{0DEE2C75-1AA1-4C80-B0FA-9CBB222F9FCE}" destId="{9140CE38-66F7-4CDE-8671-16CB5A83BC33}" srcOrd="1" destOrd="0" presId="urn:microsoft.com/office/officeart/2005/8/layout/cycle4#6"/>
    <dgm:cxn modelId="{81AB6932-80D4-483F-985F-7F5FEED0FB8D}" srcId="{FFC4FAFD-DF09-4D8C-A3AC-AC9EC4B6F248}" destId="{62691012-09D3-4DD1-8DD7-BD4986A8D74B}" srcOrd="13" destOrd="0" parTransId="{34DEBAEA-A2E9-491C-9E22-EFB7E028B2AB}" sibTransId="{BD2F9528-BBA7-401D-9D4B-5360FF99F88F}"/>
    <dgm:cxn modelId="{D5F62C0E-EE51-4F61-980F-602818C3598A}" type="presOf" srcId="{FA5A2EB8-A141-4692-9B31-9A9AE73D0133}" destId="{2BC70D3C-47A3-4B21-B345-14EF63B9559D}" srcOrd="0" destOrd="0" presId="urn:microsoft.com/office/officeart/2005/8/layout/cycle4#6"/>
    <dgm:cxn modelId="{081F6D90-2C33-443C-80F6-CCB3308DF545}" type="presOf" srcId="{6A4675B4-2410-4FC2-97D6-97CEED032A4C}" destId="{151158CC-3C52-4DB4-8029-0F53E38DB87E}" srcOrd="0" destOrd="1" presId="urn:microsoft.com/office/officeart/2005/8/layout/cycle4#6"/>
    <dgm:cxn modelId="{50B3A554-50EA-4B1E-B898-13ECE022A88D}" srcId="{FFC4FAFD-DF09-4D8C-A3AC-AC9EC4B6F248}" destId="{CB1FDA4B-4975-4ED4-82D2-9D07BBAB055E}" srcOrd="9" destOrd="0" parTransId="{DE3AE2D5-DDA6-44D4-A5D6-7F63D934B7E5}" sibTransId="{617430B0-BBCA-46CB-99A2-7B6C26763B3A}"/>
    <dgm:cxn modelId="{A99BF4D2-F111-4A66-931D-207B7F74C3C2}" srcId="{FFC4FAFD-DF09-4D8C-A3AC-AC9EC4B6F248}" destId="{F958ABB9-1252-4D2E-807C-FFBD295A3E8C}" srcOrd="5" destOrd="0" parTransId="{35289C9F-5931-49A7-8D9F-19BB9EBA4C5B}" sibTransId="{07C83600-696C-46CA-B5BB-20D0C1BDC48D}"/>
    <dgm:cxn modelId="{58F51716-9458-4D0E-BECE-46F6DE3CB8A0}" srcId="{F88F591E-7158-4F49-A0F9-F92E9260EA28}" destId="{6A4675B4-2410-4FC2-97D6-97CEED032A4C}" srcOrd="1" destOrd="0" parTransId="{E6060E93-F7CC-4A56-AA3A-184B8967163C}" sibTransId="{D330AA5A-529B-4C7A-BFF4-922B4BB69A8D}"/>
    <dgm:cxn modelId="{7CBE9D59-AEE9-49DA-89F1-21E9D037B7F2}" type="presOf" srcId="{63A21F6D-F2E1-4B54-B4CC-E1DEA3FCD910}" destId="{0C6B9542-FFCB-49C1-A095-559A198D6793}" srcOrd="1" destOrd="0" presId="urn:microsoft.com/office/officeart/2005/8/layout/cycle4#6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25967B33-67EC-48D4-B05E-239A37623C8A}" srcId="{F88F591E-7158-4F49-A0F9-F92E9260EA28}" destId="{928EC59A-D002-4025-933E-E33E83657E03}" srcOrd="0" destOrd="0" parTransId="{DC837903-70E6-4313-A04E-14F470C5105F}" sibTransId="{1FE796DE-6374-44D3-A21F-638382403FF5}"/>
    <dgm:cxn modelId="{F35A9DE9-C0C1-4496-A793-55E2E4D8B174}" srcId="{04D4C5E1-F719-45A5-8F87-4E561640B5C5}" destId="{CCF5958A-D8E7-4386-8E22-88E3D1089553}" srcOrd="0" destOrd="0" parTransId="{ACE5BD6B-11FA-4F9B-830D-C4C7D68DACF6}" sibTransId="{4B070BD1-AFC1-4CA0-B48B-8BE04233C7BC}"/>
    <dgm:cxn modelId="{F6EEB314-14AD-4841-88C2-27F57CAF50BC}" srcId="{FFC4FAFD-DF09-4D8C-A3AC-AC9EC4B6F248}" destId="{9954BA7A-0E92-4EC2-B107-F22EEA3D7CD2}" srcOrd="6" destOrd="0" parTransId="{3CE6FE21-53A6-4ACB-B3BF-B2C9650E296D}" sibTransId="{2443E833-7EA8-4D89-8D28-93AA9BE23ED1}"/>
    <dgm:cxn modelId="{D40BB530-57E0-4108-A169-1009E8E7CB7F}" srcId="{FFC4FAFD-DF09-4D8C-A3AC-AC9EC4B6F248}" destId="{4420505B-8456-4B88-A5CF-B11A4998ACCF}" srcOrd="8" destOrd="0" parTransId="{4C959E72-D90F-45F2-B725-04EE3AC6A0B9}" sibTransId="{23FE9A5F-E726-460F-83AB-BADE9A81E068}"/>
    <dgm:cxn modelId="{E3844DA8-0FD9-428D-AF67-C066C3D84D58}" type="presOf" srcId="{E0751304-8568-4570-8D8F-52286A829D60}" destId="{F5B23DF4-EA06-4093-A98E-609411761D2B}" srcOrd="0" destOrd="0" presId="urn:microsoft.com/office/officeart/2005/8/layout/cycle4#6"/>
    <dgm:cxn modelId="{6F3D8C63-3581-4706-A812-E007E12F5DC5}" srcId="{04D4C5E1-F719-45A5-8F87-4E561640B5C5}" destId="{CDCE03CC-CAD1-4FAC-A399-821EB305D866}" srcOrd="1" destOrd="0" parTransId="{2372D093-910B-4264-9C34-9B24D068A94C}" sibTransId="{95C03CA2-A3CD-454E-898E-9F6FD86EAD1D}"/>
    <dgm:cxn modelId="{5AA73FD4-3655-4A94-AE05-7A5418CB89E9}" type="presOf" srcId="{928EC59A-D002-4025-933E-E33E83657E03}" destId="{151158CC-3C52-4DB4-8029-0F53E38DB87E}" srcOrd="0" destOrd="0" presId="urn:microsoft.com/office/officeart/2005/8/layout/cycle4#6"/>
    <dgm:cxn modelId="{B045231F-BC39-415F-8810-C7A90956B019}" type="presOf" srcId="{CCF5958A-D8E7-4386-8E22-88E3D1089553}" destId="{E441171F-13E5-41B6-B0D0-4E3BE1810DC6}" srcOrd="1" destOrd="0" presId="urn:microsoft.com/office/officeart/2005/8/layout/cycle4#6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C13216DC-7221-4D5A-8F08-9E65E6229423}" type="presOf" srcId="{6A4675B4-2410-4FC2-97D6-97CEED032A4C}" destId="{CB59A8ED-AFD7-45F1-A706-69853D72E619}" srcOrd="1" destOrd="1" presId="urn:microsoft.com/office/officeart/2005/8/layout/cycle4#6"/>
    <dgm:cxn modelId="{675FAC82-2D9A-477D-BDD9-9E89294C8037}" srcId="{FFC4FAFD-DF09-4D8C-A3AC-AC9EC4B6F248}" destId="{41E5EB37-0CC9-4743-9CF8-E90DFC55AA0F}" srcOrd="10" destOrd="0" parTransId="{CB47A6AF-AA7C-4F58-AE69-257C1F875C85}" sibTransId="{FFD6F6D1-516C-400C-A14A-F3C21B4A40B0}"/>
    <dgm:cxn modelId="{0C6ECC61-3621-416C-A6D6-7D149F1AA4EC}" srcId="{FFC4FAFD-DF09-4D8C-A3AC-AC9EC4B6F248}" destId="{70E5FF42-B646-4623-A8D9-D40794E5E7D2}" srcOrd="11" destOrd="0" parTransId="{AF2CF2A4-7CDC-47DB-84AA-32CFB35394F5}" sibTransId="{DF8D8352-AFC4-4121-91E5-ADC395933C0C}"/>
    <dgm:cxn modelId="{B1721529-C212-42A0-A2C6-580409FE9C79}" type="presOf" srcId="{63A21F6D-F2E1-4B54-B4CC-E1DEA3FCD910}" destId="{8328BD91-8861-4036-8BB7-6C0D4798A5E7}" srcOrd="0" destOrd="0" presId="urn:microsoft.com/office/officeart/2005/8/layout/cycle4#6"/>
    <dgm:cxn modelId="{E3CEA55B-0859-4B67-8A99-AD5C353047CB}" srcId="{FFC4FAFD-DF09-4D8C-A3AC-AC9EC4B6F248}" destId="{B99AAECD-BB71-4327-BE5E-73F966264CE3}" srcOrd="7" destOrd="0" parTransId="{E6347505-D699-4751-9BD1-A4D4D3CB7881}" sibTransId="{7EC87CF6-8B96-4D08-BD19-1F3D95B78CA1}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7BC029FA-4965-449E-B5D2-00DA074A0B29}" type="presOf" srcId="{04D4C5E1-F719-45A5-8F87-4E561640B5C5}" destId="{214D8406-ADFF-48AF-8C9E-AA0600CE45B2}" srcOrd="0" destOrd="0" presId="urn:microsoft.com/office/officeart/2005/8/layout/cycle4#6"/>
    <dgm:cxn modelId="{2BB24FA4-3BA8-48A5-BBE5-F13C3C78CD79}" srcId="{FFC4FAFD-DF09-4D8C-A3AC-AC9EC4B6F248}" destId="{06D890E8-DAFF-4ADD-99C0-616FDF08FBA7}" srcOrd="15" destOrd="0" parTransId="{15513893-7464-4EA3-9B98-32E472057CF2}" sibTransId="{B4FDEE8B-FCE8-4151-9246-F7F958C93F6E}"/>
    <dgm:cxn modelId="{F3CCAFC9-D6A1-47D5-81C6-8DC2BDBCA264}" srcId="{FFC4FAFD-DF09-4D8C-A3AC-AC9EC4B6F248}" destId="{C789A4BD-500B-4DEA-B473-798D48F0F3E8}" srcOrd="4" destOrd="0" parTransId="{4EEA0534-689A-48DC-9F83-9A583C590FCE}" sibTransId="{7D8F8D63-38DD-408F-88E5-B2F6BEE7AEAF}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852C9ACB-243D-4919-A25A-6B03229A698E}" type="presParOf" srcId="{582EF349-53E2-4418-8435-FC2188946B22}" destId="{24F74698-7545-402B-9D0E-BAE5663694E8}" srcOrd="0" destOrd="0" presId="urn:microsoft.com/office/officeart/2005/8/layout/cycle4#6"/>
    <dgm:cxn modelId="{1255BBF3-BF70-44B5-8C76-015FEE341EB0}" type="presParOf" srcId="{24F74698-7545-402B-9D0E-BAE5663694E8}" destId="{BA91098C-4CDE-485F-8080-F1128BCBE25A}" srcOrd="0" destOrd="0" presId="urn:microsoft.com/office/officeart/2005/8/layout/cycle4#6"/>
    <dgm:cxn modelId="{FF12D33D-AB3C-4AEA-BDAA-F321D632DC75}" type="presParOf" srcId="{BA91098C-4CDE-485F-8080-F1128BCBE25A}" destId="{8328BD91-8861-4036-8BB7-6C0D4798A5E7}" srcOrd="0" destOrd="0" presId="urn:microsoft.com/office/officeart/2005/8/layout/cycle4#6"/>
    <dgm:cxn modelId="{2701DA3B-C838-4EB7-9CF0-70C3D0C2E569}" type="presParOf" srcId="{BA91098C-4CDE-485F-8080-F1128BCBE25A}" destId="{0C6B9542-FFCB-49C1-A095-559A198D6793}" srcOrd="1" destOrd="0" presId="urn:microsoft.com/office/officeart/2005/8/layout/cycle4#6"/>
    <dgm:cxn modelId="{A1488452-68C6-41B1-A683-7EF14DE5196C}" type="presParOf" srcId="{24F74698-7545-402B-9D0E-BAE5663694E8}" destId="{0AF865D7-6DA1-4C53-AB6C-5DE48F902618}" srcOrd="1" destOrd="0" presId="urn:microsoft.com/office/officeart/2005/8/layout/cycle4#6"/>
    <dgm:cxn modelId="{AA5DC0F6-87A5-430F-B18C-610D6F77397C}" type="presParOf" srcId="{0AF865D7-6DA1-4C53-AB6C-5DE48F902618}" destId="{8ECBC9B2-6101-4056-A864-4DB0BBCC3D37}" srcOrd="0" destOrd="0" presId="urn:microsoft.com/office/officeart/2005/8/layout/cycle4#6"/>
    <dgm:cxn modelId="{F98B4BCF-0EA8-4A3B-B460-3BBFE16DA972}" type="presParOf" srcId="{0AF865D7-6DA1-4C53-AB6C-5DE48F902618}" destId="{9140CE38-66F7-4CDE-8671-16CB5A83BC33}" srcOrd="1" destOrd="0" presId="urn:microsoft.com/office/officeart/2005/8/layout/cycle4#6"/>
    <dgm:cxn modelId="{EDD9F5AF-E580-4E88-A1C2-B41E566D24D0}" type="presParOf" srcId="{24F74698-7545-402B-9D0E-BAE5663694E8}" destId="{B2B10721-D303-4B57-9EA6-EC9F55CC16F0}" srcOrd="2" destOrd="0" presId="urn:microsoft.com/office/officeart/2005/8/layout/cycle4#6"/>
    <dgm:cxn modelId="{C21C3D61-5034-44F3-9CA2-A79A39D7F622}" type="presParOf" srcId="{B2B10721-D303-4B57-9EA6-EC9F55CC16F0}" destId="{0D64D55F-67C1-44DD-A7A3-8CDA56A9F8C9}" srcOrd="0" destOrd="0" presId="urn:microsoft.com/office/officeart/2005/8/layout/cycle4#6"/>
    <dgm:cxn modelId="{F6D9DB3B-1032-4D0C-A335-5E78B2788A25}" type="presParOf" srcId="{B2B10721-D303-4B57-9EA6-EC9F55CC16F0}" destId="{E441171F-13E5-41B6-B0D0-4E3BE1810DC6}" srcOrd="1" destOrd="0" presId="urn:microsoft.com/office/officeart/2005/8/layout/cycle4#6"/>
    <dgm:cxn modelId="{D9D14701-051B-436B-B851-6B45BB3B375D}" type="presParOf" srcId="{24F74698-7545-402B-9D0E-BAE5663694E8}" destId="{3E5851AB-BEDB-4BD7-A6E8-E3ADE4134A0B}" srcOrd="3" destOrd="0" presId="urn:microsoft.com/office/officeart/2005/8/layout/cycle4#6"/>
    <dgm:cxn modelId="{0F34FBBD-48CC-4187-9A77-378B0DA5C813}" type="presParOf" srcId="{3E5851AB-BEDB-4BD7-A6E8-E3ADE4134A0B}" destId="{151158CC-3C52-4DB4-8029-0F53E38DB87E}" srcOrd="0" destOrd="0" presId="urn:microsoft.com/office/officeart/2005/8/layout/cycle4#6"/>
    <dgm:cxn modelId="{ADA0164E-50B8-4AE2-85CE-9AFF551C640C}" type="presParOf" srcId="{3E5851AB-BEDB-4BD7-A6E8-E3ADE4134A0B}" destId="{CB59A8ED-AFD7-45F1-A706-69853D72E619}" srcOrd="1" destOrd="0" presId="urn:microsoft.com/office/officeart/2005/8/layout/cycle4#6"/>
    <dgm:cxn modelId="{1703D5C2-FB04-47FB-9F33-3645D67C6944}" type="presParOf" srcId="{24F74698-7545-402B-9D0E-BAE5663694E8}" destId="{96D03EC8-F7DC-43C5-ACCB-F888EE497713}" srcOrd="4" destOrd="0" presId="urn:microsoft.com/office/officeart/2005/8/layout/cycle4#6"/>
    <dgm:cxn modelId="{5A2B8F3D-717C-49EA-A0D3-7E6F15809B5D}" type="presParOf" srcId="{582EF349-53E2-4418-8435-FC2188946B22}" destId="{052D9037-0C87-4EC8-B2A3-85BF6B53B167}" srcOrd="1" destOrd="0" presId="urn:microsoft.com/office/officeart/2005/8/layout/cycle4#6"/>
    <dgm:cxn modelId="{28C74A26-67F5-45D4-91BE-F66EF5B5A011}" type="presParOf" srcId="{052D9037-0C87-4EC8-B2A3-85BF6B53B167}" destId="{2BC70D3C-47A3-4B21-B345-14EF63B9559D}" srcOrd="0" destOrd="0" presId="urn:microsoft.com/office/officeart/2005/8/layout/cycle4#6"/>
    <dgm:cxn modelId="{4244CED9-6346-4567-BFE2-B99E00100A58}" type="presParOf" srcId="{052D9037-0C87-4EC8-B2A3-85BF6B53B167}" destId="{F5B23DF4-EA06-4093-A98E-609411761D2B}" srcOrd="1" destOrd="0" presId="urn:microsoft.com/office/officeart/2005/8/layout/cycle4#6"/>
    <dgm:cxn modelId="{F8B5F592-60C6-45E3-9268-1E82BBBB77B0}" type="presParOf" srcId="{052D9037-0C87-4EC8-B2A3-85BF6B53B167}" destId="{214D8406-ADFF-48AF-8C9E-AA0600CE45B2}" srcOrd="2" destOrd="0" presId="urn:microsoft.com/office/officeart/2005/8/layout/cycle4#6"/>
    <dgm:cxn modelId="{0662E07E-1BEB-4C58-9B2F-17DD8F67820E}" type="presParOf" srcId="{052D9037-0C87-4EC8-B2A3-85BF6B53B167}" destId="{1F6B75F1-B76A-4369-B36A-4617EA85EF8C}" srcOrd="3" destOrd="0" presId="urn:microsoft.com/office/officeart/2005/8/layout/cycle4#6"/>
    <dgm:cxn modelId="{BF71F2DD-33A7-48C6-B0A4-A1F8674E87F9}" type="presParOf" srcId="{052D9037-0C87-4EC8-B2A3-85BF6B53B167}" destId="{EE438975-2568-46B5-9682-7F9C9F81CEC6}" srcOrd="4" destOrd="0" presId="urn:microsoft.com/office/officeart/2005/8/layout/cycle4#6"/>
    <dgm:cxn modelId="{CED1A835-8F35-4345-8743-64E09CAF809C}" type="presParOf" srcId="{582EF349-53E2-4418-8435-FC2188946B22}" destId="{E20BF535-3D60-4254-B780-D23AC3259E92}" srcOrd="2" destOrd="0" presId="urn:microsoft.com/office/officeart/2005/8/layout/cycle4#6"/>
    <dgm:cxn modelId="{4A74E266-0C0F-4CA7-AC5C-C67F8DF97906}" type="presParOf" srcId="{582EF349-53E2-4418-8435-FC2188946B22}" destId="{8ED666DC-28AD-4BC7-A130-E515A2F81C8B}" srcOrd="3" destOrd="0" presId="urn:microsoft.com/office/officeart/2005/8/layout/cycle4#6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2733250-0D29-4392-8104-EAD95BA29CE3}">
      <dsp:nvSpPr>
        <dsp:cNvPr id="0" name=""/>
        <dsp:cNvSpPr/>
      </dsp:nvSpPr>
      <dsp:spPr>
        <a:xfrm>
          <a:off x="-7565607" y="-1157239"/>
          <a:ext cx="9011223" cy="9011223"/>
        </a:xfrm>
        <a:prstGeom prst="blockArc">
          <a:avLst>
            <a:gd name="adj1" fmla="val 18900000"/>
            <a:gd name="adj2" fmla="val 2700000"/>
            <a:gd name="adj3" fmla="val 240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EE72E0-C3C5-4B99-B47F-63BC6AD86902}">
      <dsp:nvSpPr>
        <dsp:cNvPr id="0" name=""/>
        <dsp:cNvSpPr/>
      </dsp:nvSpPr>
      <dsp:spPr>
        <a:xfrm>
          <a:off x="469776" y="304433"/>
          <a:ext cx="8045269" cy="6086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 (за исключением расходов по ФГОС), обеспечение организации отдыха детей в каникулярное время</a:t>
          </a:r>
          <a:endParaRPr lang="ru-RU" sz="13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9776" y="304433"/>
        <a:ext cx="8045269" cy="608600"/>
      </dsp:txXfrm>
    </dsp:sp>
    <dsp:sp modelId="{CC5E4FB2-D8D3-4E56-BCCC-F5398B774804}">
      <dsp:nvSpPr>
        <dsp:cNvPr id="0" name=""/>
        <dsp:cNvSpPr/>
      </dsp:nvSpPr>
      <dsp:spPr>
        <a:xfrm>
          <a:off x="89401" y="228358"/>
          <a:ext cx="760750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DEB88E-7D6B-4154-B841-B8B668745DD8}">
      <dsp:nvSpPr>
        <dsp:cNvPr id="0" name=""/>
        <dsp:cNvSpPr/>
      </dsp:nvSpPr>
      <dsp:spPr>
        <a:xfrm>
          <a:off x="1020918" y="1217869"/>
          <a:ext cx="7494127" cy="608600"/>
        </a:xfrm>
        <a:prstGeom prst="rect">
          <a:avLst/>
        </a:prstGeom>
        <a:solidFill>
          <a:schemeClr val="accent4">
            <a:hueOff val="-744128"/>
            <a:satOff val="4483"/>
            <a:lumOff val="35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Обеспечение реализации мероприятий по предотвращению распространения новой </a:t>
          </a:r>
          <a:r>
            <a:rPr lang="ru-RU" sz="1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коронавирусной</a:t>
          </a: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инфекции</a:t>
          </a:r>
          <a:endParaRPr lang="ru-RU" sz="13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0918" y="1217869"/>
        <a:ext cx="7494127" cy="608600"/>
      </dsp:txXfrm>
    </dsp:sp>
    <dsp:sp modelId="{84F31E77-093B-42D8-A7D9-B19507BFD5ED}">
      <dsp:nvSpPr>
        <dsp:cNvPr id="0" name=""/>
        <dsp:cNvSpPr/>
      </dsp:nvSpPr>
      <dsp:spPr>
        <a:xfrm>
          <a:off x="773465" y="1141794"/>
          <a:ext cx="494905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744128"/>
              <a:satOff val="4483"/>
              <a:lumOff val="35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9308D9-2687-42F0-8CDB-9B1FC82A7EEF}">
      <dsp:nvSpPr>
        <dsp:cNvPr id="0" name=""/>
        <dsp:cNvSpPr/>
      </dsp:nvSpPr>
      <dsp:spPr>
        <a:xfrm>
          <a:off x="1322941" y="2130636"/>
          <a:ext cx="7192104" cy="608600"/>
        </a:xfrm>
        <a:prstGeom prst="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2941" y="2130636"/>
        <a:ext cx="7192104" cy="608600"/>
      </dsp:txXfrm>
    </dsp:sp>
    <dsp:sp modelId="{00CCF26C-5CD1-4DB7-B092-FA6DD91BE0E7}">
      <dsp:nvSpPr>
        <dsp:cNvPr id="0" name=""/>
        <dsp:cNvSpPr/>
      </dsp:nvSpPr>
      <dsp:spPr>
        <a:xfrm>
          <a:off x="1125036" y="2054561"/>
          <a:ext cx="395810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9DEC88-5107-45B6-9CF6-3A5DBE2E6101}">
      <dsp:nvSpPr>
        <dsp:cNvPr id="0" name=""/>
        <dsp:cNvSpPr/>
      </dsp:nvSpPr>
      <dsp:spPr>
        <a:xfrm>
          <a:off x="1419374" y="3044071"/>
          <a:ext cx="7095671" cy="608600"/>
        </a:xfrm>
        <a:prstGeom prst="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9374" y="3044071"/>
        <a:ext cx="7095671" cy="608600"/>
      </dsp:txXfrm>
    </dsp:sp>
    <dsp:sp modelId="{0D90CFAF-920A-4A7D-B47B-FAA0E80033FE}">
      <dsp:nvSpPr>
        <dsp:cNvPr id="0" name=""/>
        <dsp:cNvSpPr/>
      </dsp:nvSpPr>
      <dsp:spPr>
        <a:xfrm>
          <a:off x="1222002" y="2967996"/>
          <a:ext cx="394745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7941D-0E88-48C4-A872-311AD5F62B14}">
      <dsp:nvSpPr>
        <dsp:cNvPr id="0" name=""/>
        <dsp:cNvSpPr/>
      </dsp:nvSpPr>
      <dsp:spPr>
        <a:xfrm>
          <a:off x="1322941" y="3957507"/>
          <a:ext cx="7192104" cy="608600"/>
        </a:xfrm>
        <a:prstGeom prst="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322941" y="3957507"/>
        <a:ext cx="7192104" cy="608600"/>
      </dsp:txXfrm>
    </dsp:sp>
    <dsp:sp modelId="{1AE57C26-5D3D-4B49-8F97-ADCA5553EBD2}">
      <dsp:nvSpPr>
        <dsp:cNvPr id="0" name=""/>
        <dsp:cNvSpPr/>
      </dsp:nvSpPr>
      <dsp:spPr>
        <a:xfrm>
          <a:off x="1054724" y="3881432"/>
          <a:ext cx="536435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C7FA5E-1BA7-4233-AF1E-7E2EFF2AD8E7}">
      <dsp:nvSpPr>
        <dsp:cNvPr id="0" name=""/>
        <dsp:cNvSpPr/>
      </dsp:nvSpPr>
      <dsp:spPr>
        <a:xfrm>
          <a:off x="1020918" y="4870274"/>
          <a:ext cx="7494127" cy="608600"/>
        </a:xfrm>
        <a:prstGeom prst="rect">
          <a:avLst/>
        </a:prstGeom>
        <a:solidFill>
          <a:schemeClr val="accent4">
            <a:hueOff val="-3720641"/>
            <a:satOff val="22416"/>
            <a:lumOff val="179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020918" y="4870274"/>
        <a:ext cx="7494127" cy="608600"/>
      </dsp:txXfrm>
    </dsp:sp>
    <dsp:sp modelId="{9335228B-2E25-4287-BE18-3D7A55D88B84}">
      <dsp:nvSpPr>
        <dsp:cNvPr id="0" name=""/>
        <dsp:cNvSpPr/>
      </dsp:nvSpPr>
      <dsp:spPr>
        <a:xfrm>
          <a:off x="640543" y="4794199"/>
          <a:ext cx="760750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720641"/>
              <a:satOff val="22416"/>
              <a:lumOff val="179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B93CFA-B928-403E-887A-EC506EF59520}">
      <dsp:nvSpPr>
        <dsp:cNvPr id="0" name=""/>
        <dsp:cNvSpPr/>
      </dsp:nvSpPr>
      <dsp:spPr>
        <a:xfrm>
          <a:off x="469776" y="5783709"/>
          <a:ext cx="8045269" cy="608600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469776" y="5783709"/>
        <a:ext cx="8045269" cy="608600"/>
      </dsp:txXfrm>
    </dsp:sp>
    <dsp:sp modelId="{CC5B09C3-CD9B-478E-B398-7C668BC24D41}">
      <dsp:nvSpPr>
        <dsp:cNvPr id="0" name=""/>
        <dsp:cNvSpPr/>
      </dsp:nvSpPr>
      <dsp:spPr>
        <a:xfrm>
          <a:off x="89401" y="5707634"/>
          <a:ext cx="760750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E9C00F7-C528-4C90-8594-A57C7C4E6C74}">
      <dsp:nvSpPr>
        <dsp:cNvPr id="0" name=""/>
        <dsp:cNvSpPr/>
      </dsp:nvSpPr>
      <dsp:spPr>
        <a:xfrm>
          <a:off x="4393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2022 г.,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93" y="594554"/>
        <a:ext cx="1498319" cy="749159"/>
      </dsp:txXfrm>
    </dsp:sp>
    <dsp:sp modelId="{290265A7-A62C-4D4D-9890-07E353B22C5E}">
      <dsp:nvSpPr>
        <dsp:cNvPr id="0" name=""/>
        <dsp:cNvSpPr/>
      </dsp:nvSpPr>
      <dsp:spPr>
        <a:xfrm>
          <a:off x="154225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E53CF-77CC-4473-BE6C-ACD9F5C9D0E2}">
      <dsp:nvSpPr>
        <dsp:cNvPr id="0" name=""/>
        <dsp:cNvSpPr/>
      </dsp:nvSpPr>
      <dsp:spPr>
        <a:xfrm>
          <a:off x="304057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4 334,9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057" y="1531003"/>
        <a:ext cx="1198655" cy="749159"/>
      </dsp:txXfrm>
    </dsp:sp>
    <dsp:sp modelId="{9EBA5258-75C4-4647-B698-B35FF9C6EA26}">
      <dsp:nvSpPr>
        <dsp:cNvPr id="0" name=""/>
        <dsp:cNvSpPr/>
      </dsp:nvSpPr>
      <dsp:spPr>
        <a:xfrm>
          <a:off x="154225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A3E3A3-332F-40D4-8E94-686B8E519143}">
      <dsp:nvSpPr>
        <dsp:cNvPr id="0" name=""/>
        <dsp:cNvSpPr/>
      </dsp:nvSpPr>
      <dsp:spPr>
        <a:xfrm>
          <a:off x="304057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18912"/>
              <a:satOff val="1921"/>
              <a:lumOff val="15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4 433,6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057" y="2467452"/>
        <a:ext cx="1198655" cy="749159"/>
      </dsp:txXfrm>
    </dsp:sp>
    <dsp:sp modelId="{9A76BE71-9EA5-4AD1-AF49-3DE9614A8D28}">
      <dsp:nvSpPr>
        <dsp:cNvPr id="0" name=""/>
        <dsp:cNvSpPr/>
      </dsp:nvSpPr>
      <dsp:spPr>
        <a:xfrm>
          <a:off x="154225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DA2259-9C16-427E-9E71-953DC40E6757}">
      <dsp:nvSpPr>
        <dsp:cNvPr id="0" name=""/>
        <dsp:cNvSpPr/>
      </dsp:nvSpPr>
      <dsp:spPr>
        <a:xfrm>
          <a:off x="304057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637824"/>
              <a:satOff val="3843"/>
              <a:lumOff val="3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-98,7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057" y="3403902"/>
        <a:ext cx="1198655" cy="749159"/>
      </dsp:txXfrm>
    </dsp:sp>
    <dsp:sp modelId="{F1158318-8B09-4E4D-86B7-780ACE12E08C}">
      <dsp:nvSpPr>
        <dsp:cNvPr id="0" name=""/>
        <dsp:cNvSpPr/>
      </dsp:nvSpPr>
      <dsp:spPr>
        <a:xfrm>
          <a:off x="1877292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7292" y="594554"/>
        <a:ext cx="1498319" cy="749159"/>
      </dsp:txXfrm>
    </dsp:sp>
    <dsp:sp modelId="{152DB26E-79E0-4737-A9A9-522DE1D1EC2B}">
      <dsp:nvSpPr>
        <dsp:cNvPr id="0" name=""/>
        <dsp:cNvSpPr/>
      </dsp:nvSpPr>
      <dsp:spPr>
        <a:xfrm>
          <a:off x="2027124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BA02B-23B5-427D-A837-2A5CB76EEA72}">
      <dsp:nvSpPr>
        <dsp:cNvPr id="0" name=""/>
        <dsp:cNvSpPr/>
      </dsp:nvSpPr>
      <dsp:spPr>
        <a:xfrm>
          <a:off x="2176956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956736"/>
              <a:satOff val="5764"/>
              <a:lumOff val="46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+973,6 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6956" y="1531003"/>
        <a:ext cx="1198655" cy="749159"/>
      </dsp:txXfrm>
    </dsp:sp>
    <dsp:sp modelId="{21448658-D3C3-463E-BB5E-B40528067299}">
      <dsp:nvSpPr>
        <dsp:cNvPr id="0" name=""/>
        <dsp:cNvSpPr/>
      </dsp:nvSpPr>
      <dsp:spPr>
        <a:xfrm>
          <a:off x="2027124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189F4E-E6CE-42AA-8C7F-10DC2B6830A2}">
      <dsp:nvSpPr>
        <dsp:cNvPr id="0" name=""/>
        <dsp:cNvSpPr/>
      </dsp:nvSpPr>
      <dsp:spPr>
        <a:xfrm>
          <a:off x="2176956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275649"/>
              <a:satOff val="7685"/>
              <a:lumOff val="6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+ 983,3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6956" y="2467452"/>
        <a:ext cx="1198655" cy="749159"/>
      </dsp:txXfrm>
    </dsp:sp>
    <dsp:sp modelId="{780E7481-E843-49DC-95EA-C5092246D166}">
      <dsp:nvSpPr>
        <dsp:cNvPr id="0" name=""/>
        <dsp:cNvSpPr/>
      </dsp:nvSpPr>
      <dsp:spPr>
        <a:xfrm>
          <a:off x="2027124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29960E-9844-43CD-B602-513B361D2777}">
      <dsp:nvSpPr>
        <dsp:cNvPr id="0" name=""/>
        <dsp:cNvSpPr/>
      </dsp:nvSpPr>
      <dsp:spPr>
        <a:xfrm>
          <a:off x="2176956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594561"/>
              <a:satOff val="9607"/>
              <a:lumOff val="77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+9,7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6956" y="3403902"/>
        <a:ext cx="1198655" cy="749159"/>
      </dsp:txXfrm>
    </dsp:sp>
    <dsp:sp modelId="{BE53DC89-582B-4CFC-9383-F2EBE4CBFD3A}">
      <dsp:nvSpPr>
        <dsp:cNvPr id="0" name=""/>
        <dsp:cNvSpPr/>
      </dsp:nvSpPr>
      <dsp:spPr>
        <a:xfrm>
          <a:off x="3750191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2022 г.,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50191" y="594554"/>
        <a:ext cx="1498319" cy="749159"/>
      </dsp:txXfrm>
    </dsp:sp>
    <dsp:sp modelId="{0E444BBB-C81A-46E1-93BF-36F4066166DC}">
      <dsp:nvSpPr>
        <dsp:cNvPr id="0" name=""/>
        <dsp:cNvSpPr/>
      </dsp:nvSpPr>
      <dsp:spPr>
        <a:xfrm>
          <a:off x="3900023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8C1C3B-37E2-48D3-8FC2-7F799DEF21ED}">
      <dsp:nvSpPr>
        <dsp:cNvPr id="0" name=""/>
        <dsp:cNvSpPr/>
      </dsp:nvSpPr>
      <dsp:spPr>
        <a:xfrm>
          <a:off x="4049855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913473"/>
              <a:satOff val="11528"/>
              <a:lumOff val="92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5 308,5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49855" y="1531003"/>
        <a:ext cx="1198655" cy="749159"/>
      </dsp:txXfrm>
    </dsp:sp>
    <dsp:sp modelId="{28CFB0FD-D944-4075-9C34-0A22A3376E60}">
      <dsp:nvSpPr>
        <dsp:cNvPr id="0" name=""/>
        <dsp:cNvSpPr/>
      </dsp:nvSpPr>
      <dsp:spPr>
        <a:xfrm>
          <a:off x="3900023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94B32E-65EF-49CF-88AE-60007F3EC5EF}">
      <dsp:nvSpPr>
        <dsp:cNvPr id="0" name=""/>
        <dsp:cNvSpPr/>
      </dsp:nvSpPr>
      <dsp:spPr>
        <a:xfrm>
          <a:off x="4049855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5 416,9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49855" y="2467452"/>
        <a:ext cx="1198655" cy="749159"/>
      </dsp:txXfrm>
    </dsp:sp>
    <dsp:sp modelId="{612F769C-3156-4976-B505-57ABEE117A78}">
      <dsp:nvSpPr>
        <dsp:cNvPr id="0" name=""/>
        <dsp:cNvSpPr/>
      </dsp:nvSpPr>
      <dsp:spPr>
        <a:xfrm>
          <a:off x="3900023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000397-CBCC-42CF-8C7C-E9312CD34877}">
      <dsp:nvSpPr>
        <dsp:cNvPr id="0" name=""/>
        <dsp:cNvSpPr/>
      </dsp:nvSpPr>
      <dsp:spPr>
        <a:xfrm>
          <a:off x="4049855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551297"/>
              <a:satOff val="15371"/>
              <a:lumOff val="123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-108,4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49855" y="3403902"/>
        <a:ext cx="1198655" cy="749159"/>
      </dsp:txXfrm>
    </dsp:sp>
    <dsp:sp modelId="{895D4B7D-2DA2-4036-A7BC-A523247325B7}">
      <dsp:nvSpPr>
        <dsp:cNvPr id="0" name=""/>
        <dsp:cNvSpPr/>
      </dsp:nvSpPr>
      <dsp:spPr>
        <a:xfrm>
          <a:off x="5623090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2022 г,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23090" y="594554"/>
        <a:ext cx="1498319" cy="749159"/>
      </dsp:txXfrm>
    </dsp:sp>
    <dsp:sp modelId="{CF0C1A6F-6C96-484D-BE87-5B765C6879BD}">
      <dsp:nvSpPr>
        <dsp:cNvPr id="0" name=""/>
        <dsp:cNvSpPr/>
      </dsp:nvSpPr>
      <dsp:spPr>
        <a:xfrm>
          <a:off x="5772922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71A522-076D-4AA4-A6B1-C2A9893121F9}">
      <dsp:nvSpPr>
        <dsp:cNvPr id="0" name=""/>
        <dsp:cNvSpPr/>
      </dsp:nvSpPr>
      <dsp:spPr>
        <a:xfrm>
          <a:off x="5922754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870209"/>
              <a:satOff val="17292"/>
              <a:lumOff val="138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5 325,0 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22754" y="1531003"/>
        <a:ext cx="1198655" cy="749159"/>
      </dsp:txXfrm>
    </dsp:sp>
    <dsp:sp modelId="{1F70251F-2D1C-4D1C-A909-ED8E434E1413}">
      <dsp:nvSpPr>
        <dsp:cNvPr id="0" name=""/>
        <dsp:cNvSpPr/>
      </dsp:nvSpPr>
      <dsp:spPr>
        <a:xfrm>
          <a:off x="5772922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A252FF-1D66-43C5-B989-AEB3B6F71BCC}">
      <dsp:nvSpPr>
        <dsp:cNvPr id="0" name=""/>
        <dsp:cNvSpPr/>
      </dsp:nvSpPr>
      <dsp:spPr>
        <a:xfrm>
          <a:off x="5922754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189121"/>
              <a:satOff val="19214"/>
              <a:lumOff val="15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5 317,0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22754" y="2467452"/>
        <a:ext cx="1198655" cy="749159"/>
      </dsp:txXfrm>
    </dsp:sp>
    <dsp:sp modelId="{1C035667-7E7F-479A-BABD-F060909E43EF}">
      <dsp:nvSpPr>
        <dsp:cNvPr id="0" name=""/>
        <dsp:cNvSpPr/>
      </dsp:nvSpPr>
      <dsp:spPr>
        <a:xfrm>
          <a:off x="5772922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A5A600-9DB1-4550-BEE9-D1A0069CEB4C}">
      <dsp:nvSpPr>
        <dsp:cNvPr id="0" name=""/>
        <dsp:cNvSpPr/>
      </dsp:nvSpPr>
      <dsp:spPr>
        <a:xfrm>
          <a:off x="5922754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508033"/>
              <a:satOff val="21135"/>
              <a:lumOff val="169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8,0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22754" y="3403902"/>
        <a:ext cx="1198655" cy="749159"/>
      </dsp:txXfrm>
    </dsp:sp>
    <dsp:sp modelId="{B5C39EBE-3F8D-423A-AB4A-0136295F1C56}">
      <dsp:nvSpPr>
        <dsp:cNvPr id="0" name=""/>
        <dsp:cNvSpPr/>
      </dsp:nvSpPr>
      <dsp:spPr>
        <a:xfrm>
          <a:off x="7495989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95989" y="594554"/>
        <a:ext cx="1498319" cy="749159"/>
      </dsp:txXfrm>
    </dsp:sp>
    <dsp:sp modelId="{9E41421D-4C68-4975-B262-EBD5C72A06B6}">
      <dsp:nvSpPr>
        <dsp:cNvPr id="0" name=""/>
        <dsp:cNvSpPr/>
      </dsp:nvSpPr>
      <dsp:spPr>
        <a:xfrm>
          <a:off x="7645820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5331D-4504-47FD-9BED-BB136309725B}">
      <dsp:nvSpPr>
        <dsp:cNvPr id="0" name=""/>
        <dsp:cNvSpPr/>
      </dsp:nvSpPr>
      <dsp:spPr>
        <a:xfrm>
          <a:off x="7795652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826945"/>
              <a:satOff val="23056"/>
              <a:lumOff val="184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+16,5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95652" y="1531003"/>
        <a:ext cx="1198655" cy="749159"/>
      </dsp:txXfrm>
    </dsp:sp>
    <dsp:sp modelId="{332E3969-D40F-41C4-A62C-7BEA51B14434}">
      <dsp:nvSpPr>
        <dsp:cNvPr id="0" name=""/>
        <dsp:cNvSpPr/>
      </dsp:nvSpPr>
      <dsp:spPr>
        <a:xfrm>
          <a:off x="7645820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780E65-A1A8-40A3-AE23-3AADE73D85B9}">
      <dsp:nvSpPr>
        <dsp:cNvPr id="0" name=""/>
        <dsp:cNvSpPr/>
      </dsp:nvSpPr>
      <dsp:spPr>
        <a:xfrm>
          <a:off x="7795652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145858"/>
              <a:satOff val="24978"/>
              <a:lumOff val="200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-99,9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95652" y="2467452"/>
        <a:ext cx="1198655" cy="749159"/>
      </dsp:txXfrm>
    </dsp:sp>
    <dsp:sp modelId="{768324BA-2627-41A9-B3ED-903A253F3F75}">
      <dsp:nvSpPr>
        <dsp:cNvPr id="0" name=""/>
        <dsp:cNvSpPr/>
      </dsp:nvSpPr>
      <dsp:spPr>
        <a:xfrm>
          <a:off x="7645820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DD21FE-285A-4469-A66D-5F9E98DDDD12}">
      <dsp:nvSpPr>
        <dsp:cNvPr id="0" name=""/>
        <dsp:cNvSpPr/>
      </dsp:nvSpPr>
      <dsp:spPr>
        <a:xfrm>
          <a:off x="7795652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95652" y="3403902"/>
        <a:ext cx="1198655" cy="74915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FFFA621-30E6-4456-9F0E-EDA67D754A4B}">
      <dsp:nvSpPr>
        <dsp:cNvPr id="0" name=""/>
        <dsp:cNvSpPr/>
      </dsp:nvSpPr>
      <dsp:spPr>
        <a:xfrm>
          <a:off x="17210" y="0"/>
          <a:ext cx="8767766" cy="569208"/>
        </a:xfrm>
        <a:prstGeom prst="roundRect">
          <a:avLst/>
        </a:prstGeom>
        <a:solidFill>
          <a:srgbClr val="FFE5F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Норматив зачисления НДФЛ в бюджет ЗАТО Северск в 2022 году составил  34,57%, в том числе: 25% - норматив, гарантированный Бюджетным Кодексом (неизменен); 9,57% - дополнительный норматив, устанавливаемый законом Томской области</a:t>
          </a:r>
        </a:p>
      </dsp:txBody>
      <dsp:txXfrm>
        <a:off x="17210" y="0"/>
        <a:ext cx="8767766" cy="569208"/>
      </dsp:txXfrm>
    </dsp:sp>
    <dsp:sp modelId="{28ED55D0-241A-4333-9938-F9530F5857A1}">
      <dsp:nvSpPr>
        <dsp:cNvPr id="0" name=""/>
        <dsp:cNvSpPr/>
      </dsp:nvSpPr>
      <dsp:spPr>
        <a:xfrm>
          <a:off x="0" y="634201"/>
          <a:ext cx="8784976" cy="1243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8923" tIns="15240" rIns="85344" bIns="15240" numCol="1" spcCol="1270" anchor="t" anchorCtr="0">
          <a:noAutofit/>
        </a:bodyPr>
        <a:lstStyle/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если у физического лица в 2022 году был удержан НДФЛ из заработной платы в </a:t>
          </a:r>
          <a:r>
            <a:rPr lang="el-GR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10,0 </a:t>
          </a:r>
          <a:r>
            <a:rPr lang="ru-RU" sz="1200" i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., то в бюджет ЗАТО Северск поступило только 3,5 </a:t>
          </a:r>
          <a:r>
            <a:rPr lang="ru-RU" sz="1200" i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при уплате в 2022 году УСН в </a:t>
          </a:r>
          <a:r>
            <a:rPr lang="el-GR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ru-RU" sz="1200" i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в бюджет ЗАТО Северск поступило только 3 </a:t>
          </a:r>
          <a:r>
            <a:rPr lang="ru-RU" sz="1200" i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и 7 тыс. руб. поступило в бюджет Томской области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634201"/>
        <a:ext cx="8784976" cy="1243014"/>
      </dsp:txXfrm>
    </dsp:sp>
    <dsp:sp modelId="{DCA7A1D1-926B-4836-AE52-5F5ADB7517DD}">
      <dsp:nvSpPr>
        <dsp:cNvPr id="0" name=""/>
        <dsp:cNvSpPr/>
      </dsp:nvSpPr>
      <dsp:spPr>
        <a:xfrm>
          <a:off x="0" y="1138256"/>
          <a:ext cx="8784976" cy="486125"/>
        </a:xfrm>
        <a:prstGeom prst="roundRect">
          <a:avLst/>
        </a:prstGeom>
        <a:solidFill>
          <a:srgbClr val="FFE5F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налогу, взимаемому в связи с применением упрощенной системы налогообложения, норматив зачисления в бюджет ЗАТО Северск, установленный законом Томской области, составил 30%</a:t>
          </a:r>
        </a:p>
      </dsp:txBody>
      <dsp:txXfrm>
        <a:off x="0" y="1138256"/>
        <a:ext cx="8784976" cy="48612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202D379-B9B1-4553-8DBA-D3F465DCCB14}">
      <dsp:nvSpPr>
        <dsp:cNvPr id="0" name=""/>
        <dsp:cNvSpPr/>
      </dsp:nvSpPr>
      <dsp:spPr>
        <a:xfrm>
          <a:off x="273189" y="252168"/>
          <a:ext cx="7699636" cy="1745478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254000" bIns="203314" numCol="1" spcCol="1270" anchor="ctr" anchorCtr="0">
          <a:noAutofit/>
        </a:bodyPr>
        <a:lstStyle/>
        <a:p>
          <a:pPr marL="216000" lvl="0" algn="l" defTabSz="4445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Монозависимости</a:t>
          </a: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ЗАТО Северск нет (доля работников крупнейшего предприятия  составляет ~5% от численности экономически активного населения)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3189" y="252168"/>
        <a:ext cx="7699636" cy="1745478"/>
      </dsp:txXfrm>
    </dsp:sp>
    <dsp:sp modelId="{92F060B6-7CF4-4673-B6B5-24BA50D7438C}">
      <dsp:nvSpPr>
        <dsp:cNvPr id="0" name=""/>
        <dsp:cNvSpPr/>
      </dsp:nvSpPr>
      <dsp:spPr>
        <a:xfrm>
          <a:off x="936114" y="1120957"/>
          <a:ext cx="7207247" cy="1699846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254000" bIns="203314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216000" lvl="0" algn="l" defTabSz="4445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ЗАТО Северск не зависит критически ни от одного предприятия </a:t>
          </a:r>
        </a:p>
        <a:p>
          <a:pPr marL="216000" lvl="0" algn="l" defTabSz="4445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организации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6114" y="1120957"/>
        <a:ext cx="7207247" cy="169984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DBAA1BE-C71E-4267-A03B-62ADFB2041A8}">
      <dsp:nvSpPr>
        <dsp:cNvPr id="0" name=""/>
        <dsp:cNvSpPr/>
      </dsp:nvSpPr>
      <dsp:spPr>
        <a:xfrm>
          <a:off x="1927030" y="1276"/>
          <a:ext cx="5232608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7030" y="1276"/>
        <a:ext cx="5232608" cy="1012822"/>
      </dsp:txXfrm>
    </dsp:sp>
    <dsp:sp modelId="{08A4CB81-2AD0-4682-BF24-F5C49BB4BB8D}">
      <dsp:nvSpPr>
        <dsp:cNvPr id="0" name=""/>
        <dsp:cNvSpPr/>
      </dsp:nvSpPr>
      <dsp:spPr>
        <a:xfrm>
          <a:off x="0" y="1276"/>
          <a:ext cx="1930483" cy="101282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76"/>
        <a:ext cx="1930483" cy="1012822"/>
      </dsp:txXfrm>
    </dsp:sp>
    <dsp:sp modelId="{8B495A2A-9200-4421-8363-DF3D0E9CC568}">
      <dsp:nvSpPr>
        <dsp:cNvPr id="0" name=""/>
        <dsp:cNvSpPr/>
      </dsp:nvSpPr>
      <dsp:spPr>
        <a:xfrm>
          <a:off x="1925416" y="1141298"/>
          <a:ext cx="6669011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1315235"/>
            <a:satOff val="7386"/>
            <a:lumOff val="46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315235"/>
              <a:satOff val="7386"/>
              <a:lumOff val="46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органов власти субъекта РФ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5416" y="1141298"/>
        <a:ext cx="6669011" cy="1012822"/>
      </dsp:txXfrm>
    </dsp:sp>
    <dsp:sp modelId="{6DA25929-F43E-47AC-93EF-C8CFA27AA9C8}">
      <dsp:nvSpPr>
        <dsp:cNvPr id="0" name=""/>
        <dsp:cNvSpPr/>
      </dsp:nvSpPr>
      <dsp:spPr>
        <a:xfrm>
          <a:off x="0" y="1115380"/>
          <a:ext cx="1930483" cy="1012822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15380"/>
        <a:ext cx="1930483" cy="1012822"/>
      </dsp:txXfrm>
    </dsp:sp>
    <dsp:sp modelId="{F190F082-48E7-4688-B103-B75B9064A09B}">
      <dsp:nvSpPr>
        <dsp:cNvPr id="0" name=""/>
        <dsp:cNvSpPr/>
      </dsp:nvSpPr>
      <dsp:spPr>
        <a:xfrm>
          <a:off x="1931722" y="2302813"/>
          <a:ext cx="6486027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2630471"/>
            <a:satOff val="14771"/>
            <a:lumOff val="9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630471"/>
              <a:satOff val="14771"/>
              <a:lumOff val="93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 для реализации своих полномочий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1722" y="2302813"/>
        <a:ext cx="6486027" cy="1012822"/>
      </dsp:txXfrm>
    </dsp:sp>
    <dsp:sp modelId="{9DA4ED1A-C2E0-4C21-9622-65A684F50FCA}">
      <dsp:nvSpPr>
        <dsp:cNvPr id="0" name=""/>
        <dsp:cNvSpPr/>
      </dsp:nvSpPr>
      <dsp:spPr>
        <a:xfrm>
          <a:off x="0" y="2229485"/>
          <a:ext cx="1930483" cy="1012822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29485"/>
        <a:ext cx="1930483" cy="1012822"/>
      </dsp:txXfrm>
    </dsp:sp>
    <dsp:sp modelId="{879D5189-EF8F-45B1-B345-86ACCFA47336}">
      <dsp:nvSpPr>
        <dsp:cNvPr id="0" name=""/>
        <dsp:cNvSpPr/>
      </dsp:nvSpPr>
      <dsp:spPr>
        <a:xfrm>
          <a:off x="1937208" y="3343589"/>
          <a:ext cx="6783805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7208" y="3343589"/>
        <a:ext cx="6783805" cy="1012822"/>
      </dsp:txXfrm>
    </dsp:sp>
    <dsp:sp modelId="{1F81290A-D6A3-4F28-BF7D-8912D14FE427}">
      <dsp:nvSpPr>
        <dsp:cNvPr id="0" name=""/>
        <dsp:cNvSpPr/>
      </dsp:nvSpPr>
      <dsp:spPr>
        <a:xfrm>
          <a:off x="0" y="3343589"/>
          <a:ext cx="1935224" cy="1012822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343589"/>
        <a:ext cx="1935224" cy="101282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22CC05-87CE-46D7-A750-63591C9FD3FB}">
      <dsp:nvSpPr>
        <dsp:cNvPr id="0" name=""/>
        <dsp:cNvSpPr/>
      </dsp:nvSpPr>
      <dsp:spPr>
        <a:xfrm>
          <a:off x="894674" y="1584176"/>
          <a:ext cx="107777" cy="1077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EE15AA-2E96-4D22-B6CF-61B377334FD7}">
      <dsp:nvSpPr>
        <dsp:cNvPr id="0" name=""/>
        <dsp:cNvSpPr/>
      </dsp:nvSpPr>
      <dsp:spPr>
        <a:xfrm>
          <a:off x="1553341" y="3168352"/>
          <a:ext cx="107777" cy="107777"/>
        </a:xfrm>
        <a:prstGeom prst="ellipse">
          <a:avLst/>
        </a:prstGeom>
        <a:solidFill>
          <a:schemeClr val="accent4">
            <a:hueOff val="-496086"/>
            <a:satOff val="2989"/>
            <a:lumOff val="240"/>
            <a:alphaOff val="0"/>
          </a:schemeClr>
        </a:solidFill>
        <a:ln w="9525" cap="flat" cmpd="sng" algn="ctr">
          <a:solidFill>
            <a:schemeClr val="accent4">
              <a:hueOff val="-496086"/>
              <a:satOff val="2989"/>
              <a:lumOff val="2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C87777-E618-4837-A56B-A90A460424A1}">
      <dsp:nvSpPr>
        <dsp:cNvPr id="0" name=""/>
        <dsp:cNvSpPr/>
      </dsp:nvSpPr>
      <dsp:spPr>
        <a:xfrm>
          <a:off x="2271802" y="1877180"/>
          <a:ext cx="107777" cy="107777"/>
        </a:xfrm>
        <a:prstGeom prst="ellipse">
          <a:avLst/>
        </a:prstGeom>
        <a:solidFill>
          <a:schemeClr val="accent4">
            <a:hueOff val="-992171"/>
            <a:satOff val="5978"/>
            <a:lumOff val="479"/>
            <a:alphaOff val="0"/>
          </a:schemeClr>
        </a:solidFill>
        <a:ln w="9525" cap="flat" cmpd="sng" algn="ctr">
          <a:solidFill>
            <a:schemeClr val="accent4">
              <a:hueOff val="-992171"/>
              <a:satOff val="5978"/>
              <a:lumOff val="47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A222D-C44B-4485-8C50-76F11B7EC039}">
      <dsp:nvSpPr>
        <dsp:cNvPr id="0" name=""/>
        <dsp:cNvSpPr/>
      </dsp:nvSpPr>
      <dsp:spPr>
        <a:xfrm>
          <a:off x="4079083" y="3258945"/>
          <a:ext cx="107777" cy="107777"/>
        </a:xfrm>
        <a:prstGeom prst="ellipse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BC3C8-DBA8-4C5E-A3CE-4505B56401D5}">
      <dsp:nvSpPr>
        <dsp:cNvPr id="0" name=""/>
        <dsp:cNvSpPr/>
      </dsp:nvSpPr>
      <dsp:spPr>
        <a:xfrm>
          <a:off x="1744769" y="1662572"/>
          <a:ext cx="107777" cy="107777"/>
        </a:xfrm>
        <a:prstGeom prst="ellipse">
          <a:avLst/>
        </a:prstGeom>
        <a:solidFill>
          <a:schemeClr val="accent4">
            <a:hueOff val="-1984342"/>
            <a:satOff val="11955"/>
            <a:lumOff val="958"/>
            <a:alphaOff val="0"/>
          </a:schemeClr>
        </a:solidFill>
        <a:ln w="9525" cap="flat" cmpd="sng" algn="ctr">
          <a:solidFill>
            <a:schemeClr val="accent4">
              <a:hueOff val="-1984342"/>
              <a:satOff val="11955"/>
              <a:lumOff val="95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7CEDD-3A55-420E-888D-F921D2EB5AB0}">
      <dsp:nvSpPr>
        <dsp:cNvPr id="0" name=""/>
        <dsp:cNvSpPr/>
      </dsp:nvSpPr>
      <dsp:spPr>
        <a:xfrm>
          <a:off x="2464228" y="3312367"/>
          <a:ext cx="107777" cy="107777"/>
        </a:xfrm>
        <a:prstGeom prst="ellipse">
          <a:avLst/>
        </a:prstGeom>
        <a:solidFill>
          <a:schemeClr val="accent4">
            <a:hueOff val="-2480428"/>
            <a:satOff val="14944"/>
            <a:lumOff val="1198"/>
            <a:alphaOff val="0"/>
          </a:schemeClr>
        </a:solidFill>
        <a:ln w="9525" cap="flat" cmpd="sng" algn="ctr">
          <a:solidFill>
            <a:schemeClr val="accent4">
              <a:hueOff val="-2480428"/>
              <a:satOff val="14944"/>
              <a:lumOff val="119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A4045-8522-47DC-90AE-655AAB7DEC0C}">
      <dsp:nvSpPr>
        <dsp:cNvPr id="0" name=""/>
        <dsp:cNvSpPr/>
      </dsp:nvSpPr>
      <dsp:spPr>
        <a:xfrm>
          <a:off x="597826" y="3411416"/>
          <a:ext cx="107777" cy="107777"/>
        </a:xfrm>
        <a:prstGeom prst="ellipse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527536-4793-4F08-81E2-EBBC387126D7}">
      <dsp:nvSpPr>
        <dsp:cNvPr id="0" name=""/>
        <dsp:cNvSpPr/>
      </dsp:nvSpPr>
      <dsp:spPr>
        <a:xfrm>
          <a:off x="3112920" y="1770349"/>
          <a:ext cx="107777" cy="107777"/>
        </a:xfrm>
        <a:prstGeom prst="ellipse">
          <a:avLst/>
        </a:prstGeom>
        <a:solidFill>
          <a:schemeClr val="accent4">
            <a:hueOff val="-3472599"/>
            <a:satOff val="20921"/>
            <a:lumOff val="1677"/>
            <a:alphaOff val="0"/>
          </a:schemeClr>
        </a:solidFill>
        <a:ln w="9525" cap="flat" cmpd="sng" algn="ctr">
          <a:solidFill>
            <a:schemeClr val="accent4">
              <a:hueOff val="-3472599"/>
              <a:satOff val="20921"/>
              <a:lumOff val="167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C38B3-CC58-4038-8919-D2C0A6209ADC}">
      <dsp:nvSpPr>
        <dsp:cNvPr id="0" name=""/>
        <dsp:cNvSpPr/>
      </dsp:nvSpPr>
      <dsp:spPr>
        <a:xfrm>
          <a:off x="779223" y="1770348"/>
          <a:ext cx="107777" cy="107777"/>
        </a:xfrm>
        <a:prstGeom prst="ellipse">
          <a:avLst/>
        </a:prstGeom>
        <a:solidFill>
          <a:schemeClr val="accent4">
            <a:hueOff val="-3968684"/>
            <a:satOff val="23910"/>
            <a:lumOff val="1916"/>
            <a:alphaOff val="0"/>
          </a:schemeClr>
        </a:solidFill>
        <a:ln w="9525" cap="flat" cmpd="sng" algn="ctr">
          <a:solidFill>
            <a:schemeClr val="accent4">
              <a:hueOff val="-3968684"/>
              <a:satOff val="23910"/>
              <a:lumOff val="19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4E0692-181E-4ED3-9BE5-D36EC752BA0C}">
      <dsp:nvSpPr>
        <dsp:cNvPr id="0" name=""/>
        <dsp:cNvSpPr/>
      </dsp:nvSpPr>
      <dsp:spPr>
        <a:xfrm>
          <a:off x="1401173" y="780242"/>
          <a:ext cx="107777" cy="107777"/>
        </a:xfrm>
        <a:prstGeom prst="ellips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D5F7D-B9BD-4B55-9840-64AC8778316F}">
      <dsp:nvSpPr>
        <dsp:cNvPr id="0" name=""/>
        <dsp:cNvSpPr/>
      </dsp:nvSpPr>
      <dsp:spPr>
        <a:xfrm>
          <a:off x="1506502" y="527702"/>
          <a:ext cx="2893596" cy="109124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76%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06502" y="527702"/>
        <a:ext cx="2893596" cy="1091247"/>
      </dsp:txXfrm>
    </dsp:sp>
    <dsp:sp modelId="{3673B745-27C7-4586-BF76-24D54B45675A}">
      <dsp:nvSpPr>
        <dsp:cNvPr id="0" name=""/>
        <dsp:cNvSpPr/>
      </dsp:nvSpPr>
      <dsp:spPr>
        <a:xfrm>
          <a:off x="247400" y="1920199"/>
          <a:ext cx="1196902" cy="1077704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54D3D4-2E11-40E2-90A1-F40FF2FABFEE}">
      <dsp:nvSpPr>
        <dsp:cNvPr id="0" name=""/>
        <dsp:cNvSpPr/>
      </dsp:nvSpPr>
      <dsp:spPr>
        <a:xfrm>
          <a:off x="1185769" y="2088231"/>
          <a:ext cx="3250368" cy="840601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85769" y="2088231"/>
        <a:ext cx="3250368" cy="840601"/>
      </dsp:txXfrm>
    </dsp:sp>
    <dsp:sp modelId="{843B4BB6-CAEE-4694-A18F-82FA02780F86}">
      <dsp:nvSpPr>
        <dsp:cNvPr id="0" name=""/>
        <dsp:cNvSpPr/>
      </dsp:nvSpPr>
      <dsp:spPr>
        <a:xfrm>
          <a:off x="599817" y="520438"/>
          <a:ext cx="1077776" cy="1077704"/>
        </a:xfrm>
        <a:prstGeom prst="ellipse">
          <a:avLst/>
        </a:prstGeom>
        <a:solidFill>
          <a:schemeClr val="accent4">
            <a:tint val="50000"/>
            <a:hueOff val="-3981279"/>
            <a:satOff val="22610"/>
            <a:lumOff val="179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08A42C-C628-48A4-B16F-63FAC72FCB02}">
      <dsp:nvSpPr>
        <dsp:cNvPr id="0" name=""/>
        <dsp:cNvSpPr/>
      </dsp:nvSpPr>
      <dsp:spPr>
        <a:xfrm>
          <a:off x="552469" y="194771"/>
          <a:ext cx="1465927" cy="14740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Утверждены ли бюджетом расходы по заявленному направлению?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2469" y="194771"/>
        <a:ext cx="1465927" cy="1158186"/>
      </dsp:txXfrm>
    </dsp:sp>
    <dsp:sp modelId="{1DCAEFF8-65EC-46E7-899E-4F75150C40F9}">
      <dsp:nvSpPr>
        <dsp:cNvPr id="0" name=""/>
        <dsp:cNvSpPr/>
      </dsp:nvSpPr>
      <dsp:spPr>
        <a:xfrm rot="378333">
          <a:off x="1348679" y="901173"/>
          <a:ext cx="1326136" cy="1276457"/>
        </a:xfrm>
        <a:prstGeom prst="leftCircularArrow">
          <a:avLst>
            <a:gd name="adj1" fmla="val 4980"/>
            <a:gd name="adj2" fmla="val 640613"/>
            <a:gd name="adj3" fmla="val 1874359"/>
            <a:gd name="adj4" fmla="val 8482724"/>
            <a:gd name="adj5" fmla="val 58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71DA20-322D-4CE2-A220-6F3EB423B8D0}">
      <dsp:nvSpPr>
        <dsp:cNvPr id="0" name=""/>
        <dsp:cNvSpPr/>
      </dsp:nvSpPr>
      <dsp:spPr>
        <a:xfrm>
          <a:off x="1157496" y="1394607"/>
          <a:ext cx="984129" cy="39135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проверки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57496" y="1394607"/>
        <a:ext cx="984129" cy="391355"/>
      </dsp:txXfrm>
    </dsp:sp>
    <dsp:sp modelId="{4FB18C58-D90C-4A72-B604-7A7BF2904DBA}">
      <dsp:nvSpPr>
        <dsp:cNvPr id="0" name=""/>
        <dsp:cNvSpPr/>
      </dsp:nvSpPr>
      <dsp:spPr>
        <a:xfrm>
          <a:off x="2165610" y="220682"/>
          <a:ext cx="1403517" cy="1506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Есть ли средства на оплату заявленных расходов?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5610" y="543558"/>
        <a:ext cx="1403517" cy="1183879"/>
      </dsp:txXfrm>
    </dsp:sp>
    <dsp:sp modelId="{7AAF7A0D-91CF-4E9D-AB91-0515E699AFCB}">
      <dsp:nvSpPr>
        <dsp:cNvPr id="0" name=""/>
        <dsp:cNvSpPr/>
      </dsp:nvSpPr>
      <dsp:spPr>
        <a:xfrm rot="21266444">
          <a:off x="3099089" y="-369316"/>
          <a:ext cx="1505585" cy="1505585"/>
        </a:xfrm>
        <a:prstGeom prst="circularArrow">
          <a:avLst>
            <a:gd name="adj1" fmla="val 4222"/>
            <a:gd name="adj2" fmla="val 533067"/>
            <a:gd name="adj3" fmla="val 19784950"/>
            <a:gd name="adj4" fmla="val 13069039"/>
            <a:gd name="adj5" fmla="val 4926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6F8C51-CD2F-4E34-AB6A-8B44997FF4DF}">
      <dsp:nvSpPr>
        <dsp:cNvPr id="0" name=""/>
        <dsp:cNvSpPr/>
      </dsp:nvSpPr>
      <dsp:spPr>
        <a:xfrm>
          <a:off x="2752054" y="103124"/>
          <a:ext cx="984129" cy="391355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проверки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52054" y="103124"/>
        <a:ext cx="984129" cy="391355"/>
      </dsp:txXfrm>
    </dsp:sp>
    <dsp:sp modelId="{FEC7B45C-5267-482F-8810-38D1963C3640}">
      <dsp:nvSpPr>
        <dsp:cNvPr id="0" name=""/>
        <dsp:cNvSpPr/>
      </dsp:nvSpPr>
      <dsp:spPr>
        <a:xfrm>
          <a:off x="3801061" y="133315"/>
          <a:ext cx="1474252" cy="15942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Соответствует ли заявка на оплату расходов контракту/ договору/ соглашению?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01061" y="133315"/>
        <a:ext cx="1474252" cy="1252593"/>
      </dsp:txXfrm>
    </dsp:sp>
    <dsp:sp modelId="{ECD5A087-309D-41BD-8DF9-15FB22CFAA7C}">
      <dsp:nvSpPr>
        <dsp:cNvPr id="0" name=""/>
        <dsp:cNvSpPr/>
      </dsp:nvSpPr>
      <dsp:spPr>
        <a:xfrm>
          <a:off x="4469864" y="1472243"/>
          <a:ext cx="984129" cy="391355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проверки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69864" y="1472243"/>
        <a:ext cx="984129" cy="391355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2C46AE-7CD6-4AF9-A64B-9965C3E931B5}">
      <dsp:nvSpPr>
        <dsp:cNvPr id="0" name=""/>
        <dsp:cNvSpPr/>
      </dsp:nvSpPr>
      <dsp:spPr>
        <a:xfrm>
          <a:off x="114835" y="0"/>
          <a:ext cx="2199745" cy="17145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ДОУ: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22 учреждения</a:t>
          </a:r>
          <a:endParaRPr lang="ru-RU" sz="1400" b="1" kern="1200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4835" y="685804"/>
        <a:ext cx="2199745" cy="685804"/>
      </dsp:txXfrm>
    </dsp:sp>
    <dsp:sp modelId="{ED95701F-4296-49DC-8A01-29194F27E38D}">
      <dsp:nvSpPr>
        <dsp:cNvPr id="0" name=""/>
        <dsp:cNvSpPr/>
      </dsp:nvSpPr>
      <dsp:spPr>
        <a:xfrm>
          <a:off x="884417" y="63499"/>
          <a:ext cx="570932" cy="570932"/>
        </a:xfrm>
        <a:prstGeom prst="ellipse">
          <a:avLst/>
        </a:prstGeom>
        <a:blipFill>
          <a:blip xmlns:r="http://schemas.openxmlformats.org/officeDocument/2006/relationships" r:embed="rId1" cstate="print">
            <a:extLst/>
          </a:blip>
          <a:srcRect/>
          <a:stretch>
            <a:fillRect l="-26000" r="-26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68EEE-E143-4960-9EDA-13E9A43761DE}">
      <dsp:nvSpPr>
        <dsp:cNvPr id="0" name=""/>
        <dsp:cNvSpPr/>
      </dsp:nvSpPr>
      <dsp:spPr>
        <a:xfrm>
          <a:off x="2343705" y="0"/>
          <a:ext cx="2199745" cy="1714511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Воспитанники ДОУ:             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5 446 детей</a:t>
          </a:r>
          <a:endParaRPr lang="ru-RU" sz="1400" b="1" kern="1200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43705" y="685804"/>
        <a:ext cx="2199745" cy="685804"/>
      </dsp:txXfrm>
    </dsp:sp>
    <dsp:sp modelId="{6F892044-70E9-4154-A4CF-4572A58076AB}">
      <dsp:nvSpPr>
        <dsp:cNvPr id="0" name=""/>
        <dsp:cNvSpPr/>
      </dsp:nvSpPr>
      <dsp:spPr>
        <a:xfrm>
          <a:off x="3082242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2" cstate="print">
            <a:extLst/>
          </a:blip>
          <a:srcRect/>
          <a:stretch>
            <a:fillRect l="-25000" r="-25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FEFC5C-774E-4234-9BDA-8B872808A743}">
      <dsp:nvSpPr>
        <dsp:cNvPr id="0" name=""/>
        <dsp:cNvSpPr/>
      </dsp:nvSpPr>
      <dsp:spPr>
        <a:xfrm>
          <a:off x="4572553" y="0"/>
          <a:ext cx="2199745" cy="17145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Персонал ДОУ: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2 007 чел.</a:t>
          </a:r>
        </a:p>
      </dsp:txBody>
      <dsp:txXfrm>
        <a:off x="4572553" y="685804"/>
        <a:ext cx="2199745" cy="685804"/>
      </dsp:txXfrm>
    </dsp:sp>
    <dsp:sp modelId="{A9BE72C8-E72C-4B17-9A02-21825E6A2E03}">
      <dsp:nvSpPr>
        <dsp:cNvPr id="0" name=""/>
        <dsp:cNvSpPr/>
      </dsp:nvSpPr>
      <dsp:spPr>
        <a:xfrm>
          <a:off x="5347980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3" cstate="print">
            <a:extLst/>
          </a:blip>
          <a:srcRect/>
          <a:stretch>
            <a:fillRect l="-39000" r="-39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923E6-4AEB-45F4-84E1-50CC187AF909}">
      <dsp:nvSpPr>
        <dsp:cNvPr id="0" name=""/>
        <dsp:cNvSpPr/>
      </dsp:nvSpPr>
      <dsp:spPr>
        <a:xfrm>
          <a:off x="6799311" y="0"/>
          <a:ext cx="2199745" cy="1714511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4">
                <a:hueOff val="-4464770"/>
                <a:satOff val="26899"/>
                <a:lumOff val="2156"/>
                <a:tint val="66000"/>
                <a:satMod val="160000"/>
              </a:schemeClr>
            </a:gs>
            <a:gs pos="50000">
              <a:schemeClr val="accent4">
                <a:hueOff val="-4464770"/>
                <a:satOff val="26899"/>
                <a:lumOff val="2156"/>
                <a:tint val="44500"/>
                <a:satMod val="160000"/>
              </a:schemeClr>
            </a:gs>
            <a:gs pos="100000">
              <a:schemeClr val="accent4">
                <a:hueOff val="-4464770"/>
                <a:satOff val="26899"/>
                <a:lumOff val="2156"/>
                <a:tint val="23500"/>
                <a:satMod val="16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 на ДОУ: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1 176,8 млн.руб.</a:t>
          </a:r>
          <a:endParaRPr lang="ru-RU" sz="1400" b="1" kern="1200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99311" y="685804"/>
        <a:ext cx="2199745" cy="685804"/>
      </dsp:txXfrm>
    </dsp:sp>
    <dsp:sp modelId="{8F6754DD-82BA-48B5-914D-58C2B27EF8F9}">
      <dsp:nvSpPr>
        <dsp:cNvPr id="0" name=""/>
        <dsp:cNvSpPr/>
      </dsp:nvSpPr>
      <dsp:spPr>
        <a:xfrm>
          <a:off x="7613718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4" cstate="print">
            <a:extLst/>
          </a:blip>
          <a:srcRect/>
          <a:stretch>
            <a:fillRect l="-25000" r="-25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B958B6-DD18-4DFD-9DE3-ABA36093A301}">
      <dsp:nvSpPr>
        <dsp:cNvPr id="0" name=""/>
        <dsp:cNvSpPr/>
      </dsp:nvSpPr>
      <dsp:spPr>
        <a:xfrm>
          <a:off x="360046" y="1371609"/>
          <a:ext cx="8281063" cy="257176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996A502-ED75-42A8-9AED-BF17805A42DD}">
      <dsp:nvSpPr>
        <dsp:cNvPr id="0" name=""/>
        <dsp:cNvSpPr/>
      </dsp:nvSpPr>
      <dsp:spPr>
        <a:xfrm>
          <a:off x="19472" y="1240132"/>
          <a:ext cx="3579295" cy="159856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Для обеспечения дошкольников </a:t>
          </a:r>
          <a:r>
            <a:rPr lang="ru-RU" sz="11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из бюджета выделялись средства </a:t>
          </a: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продукты питания (в сумме 26,0 млн.руб.)</a:t>
          </a:r>
          <a:endParaRPr lang="ru-RU" sz="1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472" y="1240132"/>
        <a:ext cx="3579295" cy="1598568"/>
      </dsp:txXfrm>
    </dsp:sp>
    <dsp:sp modelId="{CE154266-3A7E-4BA1-9451-EC86527448F1}">
      <dsp:nvSpPr>
        <dsp:cNvPr id="0" name=""/>
        <dsp:cNvSpPr/>
      </dsp:nvSpPr>
      <dsp:spPr>
        <a:xfrm>
          <a:off x="3290548" y="1232715"/>
          <a:ext cx="2915543" cy="1598568"/>
        </a:xfrm>
        <a:prstGeom prst="chevron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Общая сумма расходов на продукты питания детей в садах в 2022 г. за счет всех источников составила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101,1 млн.руб.</a:t>
          </a:r>
          <a:endParaRPr lang="ru-RU" sz="1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90548" y="1232715"/>
        <a:ext cx="2915543" cy="1598568"/>
      </dsp:txXfrm>
    </dsp:sp>
    <dsp:sp modelId="{8454915E-7F55-4A79-BC25-AD71A0624A7D}">
      <dsp:nvSpPr>
        <dsp:cNvPr id="0" name=""/>
        <dsp:cNvSpPr/>
      </dsp:nvSpPr>
      <dsp:spPr>
        <a:xfrm>
          <a:off x="5914537" y="1232715"/>
          <a:ext cx="2915543" cy="1598568"/>
        </a:xfrm>
        <a:prstGeom prst="chevron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одного ребенка: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18,0 тыс.руб.в год;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1,5 тыс.руб. в месяц</a:t>
          </a:r>
        </a:p>
      </dsp:txBody>
      <dsp:txXfrm>
        <a:off x="5914537" y="1232715"/>
        <a:ext cx="2915543" cy="1598568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2C46AE-7CD6-4AF9-A64B-9965C3E931B5}">
      <dsp:nvSpPr>
        <dsp:cNvPr id="0" name=""/>
        <dsp:cNvSpPr/>
      </dsp:nvSpPr>
      <dsp:spPr>
        <a:xfrm>
          <a:off x="114835" y="0"/>
          <a:ext cx="2199745" cy="17145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4835" y="685804"/>
        <a:ext cx="2199745" cy="685804"/>
      </dsp:txXfrm>
    </dsp:sp>
    <dsp:sp modelId="{ED95701F-4296-49DC-8A01-29194F27E38D}">
      <dsp:nvSpPr>
        <dsp:cNvPr id="0" name=""/>
        <dsp:cNvSpPr/>
      </dsp:nvSpPr>
      <dsp:spPr>
        <a:xfrm>
          <a:off x="884417" y="63499"/>
          <a:ext cx="570932" cy="570932"/>
        </a:xfrm>
        <a:prstGeom prst="ellipse">
          <a:avLst/>
        </a:prstGeom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68EEE-E143-4960-9EDA-13E9A43761DE}">
      <dsp:nvSpPr>
        <dsp:cNvPr id="0" name=""/>
        <dsp:cNvSpPr/>
      </dsp:nvSpPr>
      <dsp:spPr>
        <a:xfrm>
          <a:off x="2343705" y="0"/>
          <a:ext cx="2199745" cy="1714511"/>
        </a:xfrm>
        <a:prstGeom prst="roundRect">
          <a:avLst>
            <a:gd name="adj" fmla="val 10000"/>
          </a:avLst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11 597 детей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ru-RU" sz="1400" b="1" strike="noStrike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43705" y="685804"/>
        <a:ext cx="2199745" cy="685804"/>
      </dsp:txXfrm>
    </dsp:sp>
    <dsp:sp modelId="{6F892044-70E9-4154-A4CF-4572A58076AB}">
      <dsp:nvSpPr>
        <dsp:cNvPr id="0" name=""/>
        <dsp:cNvSpPr/>
      </dsp:nvSpPr>
      <dsp:spPr>
        <a:xfrm>
          <a:off x="3125268" y="70601"/>
          <a:ext cx="570932" cy="570932"/>
        </a:xfrm>
        <a:prstGeom prst="ellipse">
          <a:avLst/>
        </a:prstGeom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FEFC5C-774E-4234-9BDA-8B872808A743}">
      <dsp:nvSpPr>
        <dsp:cNvPr id="0" name=""/>
        <dsp:cNvSpPr/>
      </dsp:nvSpPr>
      <dsp:spPr>
        <a:xfrm>
          <a:off x="4572553" y="0"/>
          <a:ext cx="2199745" cy="1714511"/>
        </a:xfrm>
        <a:prstGeom prst="roundRect">
          <a:avLst>
            <a:gd name="adj" fmla="val 10000"/>
          </a:avLst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1 973 шт. ед.</a:t>
          </a:r>
        </a:p>
      </dsp:txBody>
      <dsp:txXfrm>
        <a:off x="4572553" y="685804"/>
        <a:ext cx="2199745" cy="685804"/>
      </dsp:txXfrm>
    </dsp:sp>
    <dsp:sp modelId="{A9BE72C8-E72C-4B17-9A02-21825E6A2E03}">
      <dsp:nvSpPr>
        <dsp:cNvPr id="0" name=""/>
        <dsp:cNvSpPr/>
      </dsp:nvSpPr>
      <dsp:spPr>
        <a:xfrm>
          <a:off x="5347980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923E6-4AEB-45F4-84E1-50CC187AF909}">
      <dsp:nvSpPr>
        <dsp:cNvPr id="0" name=""/>
        <dsp:cNvSpPr/>
      </dsp:nvSpPr>
      <dsp:spPr>
        <a:xfrm>
          <a:off x="6799311" y="0"/>
          <a:ext cx="2199745" cy="1714511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1 269,0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99311" y="685804"/>
        <a:ext cx="2199745" cy="685804"/>
      </dsp:txXfrm>
    </dsp:sp>
    <dsp:sp modelId="{8F6754DD-82BA-48B5-914D-58C2B27EF8F9}">
      <dsp:nvSpPr>
        <dsp:cNvPr id="0" name=""/>
        <dsp:cNvSpPr/>
      </dsp:nvSpPr>
      <dsp:spPr>
        <a:xfrm>
          <a:off x="7613718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B958B6-DD18-4DFD-9DE3-ABA36093A301}">
      <dsp:nvSpPr>
        <dsp:cNvPr id="0" name=""/>
        <dsp:cNvSpPr/>
      </dsp:nvSpPr>
      <dsp:spPr>
        <a:xfrm>
          <a:off x="360046" y="1371609"/>
          <a:ext cx="8281063" cy="257176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4C9EDB-0F5C-433B-85AB-D4A405427A74}">
      <dsp:nvSpPr>
        <dsp:cNvPr id="0" name=""/>
        <dsp:cNvSpPr/>
      </dsp:nvSpPr>
      <dsp:spPr>
        <a:xfrm>
          <a:off x="3627" y="447825"/>
          <a:ext cx="2182029" cy="2966635"/>
        </a:xfrm>
        <a:prstGeom prst="roundRect">
          <a:avLst>
            <a:gd name="adj" fmla="val 5000"/>
          </a:avLst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-994489" y="1445943"/>
        <a:ext cx="2432641" cy="436405"/>
      </dsp:txXfrm>
    </dsp:sp>
    <dsp:sp modelId="{9F8BD715-EBB2-42A1-8CCD-168BBC2D4AD2}">
      <dsp:nvSpPr>
        <dsp:cNvPr id="0" name=""/>
        <dsp:cNvSpPr/>
      </dsp:nvSpPr>
      <dsp:spPr>
        <a:xfrm>
          <a:off x="440033" y="447825"/>
          <a:ext cx="1625612" cy="2966635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96,6 тыс.руб. в год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8,0 тыс.руб. в месяц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0033" y="447825"/>
        <a:ext cx="1625612" cy="2966635"/>
      </dsp:txXfrm>
    </dsp:sp>
    <dsp:sp modelId="{A5DD36AE-AEA1-4ED7-8E66-FD23E4963327}">
      <dsp:nvSpPr>
        <dsp:cNvPr id="0" name=""/>
        <dsp:cNvSpPr/>
      </dsp:nvSpPr>
      <dsp:spPr>
        <a:xfrm>
          <a:off x="2262028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4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1246723" y="1463130"/>
        <a:ext cx="2467016" cy="436405"/>
      </dsp:txXfrm>
    </dsp:sp>
    <dsp:sp modelId="{3A0B3B3B-8C38-4288-8085-045A45C50E92}">
      <dsp:nvSpPr>
        <dsp:cNvPr id="0" name=""/>
        <dsp:cNvSpPr/>
      </dsp:nvSpPr>
      <dsp:spPr>
        <a:xfrm rot="5400000">
          <a:off x="2080441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011A2-7A8E-462E-B347-352F78D95938}">
      <dsp:nvSpPr>
        <dsp:cNvPr id="0" name=""/>
        <dsp:cNvSpPr/>
      </dsp:nvSpPr>
      <dsp:spPr>
        <a:xfrm>
          <a:off x="2698434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8434" y="447825"/>
        <a:ext cx="1625612" cy="3008556"/>
      </dsp:txXfrm>
    </dsp:sp>
    <dsp:sp modelId="{30F60C85-AAFF-41A5-ABBD-1A2872859ACF}">
      <dsp:nvSpPr>
        <dsp:cNvPr id="0" name=""/>
        <dsp:cNvSpPr/>
      </dsp:nvSpPr>
      <dsp:spPr>
        <a:xfrm>
          <a:off x="4520429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3505124" y="1463130"/>
        <a:ext cx="2467016" cy="436405"/>
      </dsp:txXfrm>
    </dsp:sp>
    <dsp:sp modelId="{EE9B6B4F-90AA-4D7E-8DA9-84AF00EEB605}">
      <dsp:nvSpPr>
        <dsp:cNvPr id="0" name=""/>
        <dsp:cNvSpPr/>
      </dsp:nvSpPr>
      <dsp:spPr>
        <a:xfrm rot="5400000">
          <a:off x="4338842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972173-5461-4963-BBE5-946446371B58}">
      <dsp:nvSpPr>
        <dsp:cNvPr id="0" name=""/>
        <dsp:cNvSpPr/>
      </dsp:nvSpPr>
      <dsp:spPr>
        <a:xfrm>
          <a:off x="4956835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3,3 млн.руб. и были направлены на уставную деятельность, в том числе на укрепление МТБ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6835" y="447825"/>
        <a:ext cx="1625612" cy="3008556"/>
      </dsp:txXfrm>
    </dsp:sp>
    <dsp:sp modelId="{A9059457-3DE2-4524-B617-535001AA2726}">
      <dsp:nvSpPr>
        <dsp:cNvPr id="0" name=""/>
        <dsp:cNvSpPr/>
      </dsp:nvSpPr>
      <dsp:spPr>
        <a:xfrm>
          <a:off x="6778830" y="447825"/>
          <a:ext cx="2182029" cy="2966635"/>
        </a:xfrm>
        <a:prstGeom prst="roundRect">
          <a:avLst>
            <a:gd name="adj" fmla="val 5000"/>
          </a:avLst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5780712" y="1445943"/>
        <a:ext cx="2432641" cy="436405"/>
      </dsp:txXfrm>
    </dsp:sp>
    <dsp:sp modelId="{7B2F48A6-8A1C-488B-8AAC-DEEF9BE2F3CB}">
      <dsp:nvSpPr>
        <dsp:cNvPr id="0" name=""/>
        <dsp:cNvSpPr/>
      </dsp:nvSpPr>
      <dsp:spPr>
        <a:xfrm rot="5400000">
          <a:off x="6597243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D8DF35-D020-43EA-BBAE-2F30957F2E00}">
      <dsp:nvSpPr>
        <dsp:cNvPr id="0" name=""/>
        <dsp:cNvSpPr/>
      </dsp:nvSpPr>
      <dsp:spPr>
        <a:xfrm rot="10800000">
          <a:off x="685799" y="0"/>
          <a:ext cx="7772400" cy="3448382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784B86-FC87-4B4A-B1EF-D353642AD659}">
      <dsp:nvSpPr>
        <dsp:cNvPr id="0" name=""/>
        <dsp:cNvSpPr/>
      </dsp:nvSpPr>
      <dsp:spPr>
        <a:xfrm>
          <a:off x="1619672" y="1027493"/>
          <a:ext cx="2743200" cy="137935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Выплаты из бюджета на приобретение жилья получили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32 семьи (расходы составили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14,3 млн.руб.)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19672" y="1027493"/>
        <a:ext cx="2743200" cy="1379353"/>
      </dsp:txXfrm>
    </dsp:sp>
    <dsp:sp modelId="{D30042BA-703D-4FCF-A9A6-F6DE5BC23588}">
      <dsp:nvSpPr>
        <dsp:cNvPr id="0" name=""/>
        <dsp:cNvSpPr/>
      </dsp:nvSpPr>
      <dsp:spPr>
        <a:xfrm>
          <a:off x="5220067" y="1027493"/>
          <a:ext cx="3045582" cy="1379353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Проведены мероприятия, направленные на гражданское и патриотическое воспитание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(расходы составили 0,4 млн.руб.)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20067" y="1027493"/>
        <a:ext cx="3045582" cy="1379353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D8DF35-D020-43EA-BBAE-2F30957F2E00}">
      <dsp:nvSpPr>
        <dsp:cNvPr id="0" name=""/>
        <dsp:cNvSpPr/>
      </dsp:nvSpPr>
      <dsp:spPr>
        <a:xfrm>
          <a:off x="685799" y="0"/>
          <a:ext cx="7772400" cy="3448382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5AF6DC-7F42-4E4A-BDBE-4F5E8694CDCF}">
      <dsp:nvSpPr>
        <dsp:cNvPr id="0" name=""/>
        <dsp:cNvSpPr/>
      </dsp:nvSpPr>
      <dsp:spPr>
        <a:xfrm>
          <a:off x="1498820" y="980733"/>
          <a:ext cx="5521458" cy="137935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двух загородных оздоровительный лагерей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(ДОЛ «Восход» и ДОЛ «Зеленый мыс»)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54,2 млн.руб.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98820" y="980733"/>
        <a:ext cx="5521458" cy="1379353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B72299-38C1-49A3-94A8-E349E879AA9D}">
      <dsp:nvSpPr>
        <dsp:cNvPr id="0" name=""/>
        <dsp:cNvSpPr/>
      </dsp:nvSpPr>
      <dsp:spPr>
        <a:xfrm>
          <a:off x="0" y="863673"/>
          <a:ext cx="7697981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E2573E-E628-47EB-B025-E8E2CB0A7676}">
      <dsp:nvSpPr>
        <dsp:cNvPr id="0" name=""/>
        <dsp:cNvSpPr/>
      </dsp:nvSpPr>
      <dsp:spPr>
        <a:xfrm>
          <a:off x="384523" y="41676"/>
          <a:ext cx="6229099" cy="1028637"/>
        </a:xfrm>
        <a:prstGeom prst="roundRect">
          <a:avLst/>
        </a:prstGeom>
        <a:solidFill>
          <a:srgbClr val="B09FC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676" tIns="0" rIns="20367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61,0 млн.руб.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8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18,0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4523" y="41676"/>
        <a:ext cx="6229099" cy="1028637"/>
      </dsp:txXfrm>
    </dsp:sp>
    <dsp:sp modelId="{348639FC-F947-472F-9A5B-B98E27FE1222}">
      <dsp:nvSpPr>
        <dsp:cNvPr id="0" name=""/>
        <dsp:cNvSpPr/>
      </dsp:nvSpPr>
      <dsp:spPr>
        <a:xfrm>
          <a:off x="0" y="2612738"/>
          <a:ext cx="7697981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C1B4D-91C3-4F96-B778-54128992C667}">
      <dsp:nvSpPr>
        <dsp:cNvPr id="0" name=""/>
        <dsp:cNvSpPr/>
      </dsp:nvSpPr>
      <dsp:spPr>
        <a:xfrm>
          <a:off x="384523" y="1292073"/>
          <a:ext cx="6227484" cy="1527305"/>
        </a:xfrm>
        <a:prstGeom prst="roundRect">
          <a:avLst/>
        </a:prstGeom>
        <a:solidFill>
          <a:srgbClr val="A8B0D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676" tIns="0" rIns="20367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6,6 млн.руб.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6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Благоустройство внутриквартальных территорий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34,0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4523" y="1292073"/>
        <a:ext cx="6227484" cy="1527305"/>
      </dsp:txXfrm>
    </dsp:sp>
    <dsp:sp modelId="{991A216D-6F34-475E-9653-F7D3F50A1D54}">
      <dsp:nvSpPr>
        <dsp:cNvPr id="0" name=""/>
        <dsp:cNvSpPr/>
      </dsp:nvSpPr>
      <dsp:spPr>
        <a:xfrm>
          <a:off x="0" y="3452860"/>
          <a:ext cx="7697981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EE796-6CC9-4DBD-8B39-95A569759E5E}">
      <dsp:nvSpPr>
        <dsp:cNvPr id="0" name=""/>
        <dsp:cNvSpPr/>
      </dsp:nvSpPr>
      <dsp:spPr>
        <a:xfrm>
          <a:off x="384899" y="3041138"/>
          <a:ext cx="6232709" cy="618361"/>
        </a:xfrm>
        <a:prstGeom prst="roundRect">
          <a:avLst/>
        </a:prstGeom>
        <a:solidFill>
          <a:srgbClr val="BFE2EB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676" tIns="0" rIns="20367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Поддержание объектов озеленения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22,7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4899" y="3041138"/>
        <a:ext cx="6232709" cy="618361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B72299-38C1-49A3-94A8-E349E879AA9D}">
      <dsp:nvSpPr>
        <dsp:cNvPr id="0" name=""/>
        <dsp:cNvSpPr/>
      </dsp:nvSpPr>
      <dsp:spPr>
        <a:xfrm>
          <a:off x="0" y="1273486"/>
          <a:ext cx="294545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E2573E-E628-47EB-B025-E8E2CB0A7676}">
      <dsp:nvSpPr>
        <dsp:cNvPr id="0" name=""/>
        <dsp:cNvSpPr/>
      </dsp:nvSpPr>
      <dsp:spPr>
        <a:xfrm>
          <a:off x="264282" y="119649"/>
          <a:ext cx="2385749" cy="1469481"/>
        </a:xfrm>
        <a:prstGeom prst="roundRect">
          <a:avLst/>
        </a:prstGeom>
        <a:solidFill>
          <a:srgbClr val="B09FC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932" tIns="0" rIns="77932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региональном проекте «Региональная и местная дорожная сеть» в рамках реализации национального проекта «Безопасные качественные дороги»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180,1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4282" y="119649"/>
        <a:ext cx="2385749" cy="1469481"/>
      </dsp:txXfrm>
    </dsp:sp>
    <dsp:sp modelId="{348639FC-F947-472F-9A5B-B98E27FE1222}">
      <dsp:nvSpPr>
        <dsp:cNvPr id="0" name=""/>
        <dsp:cNvSpPr/>
      </dsp:nvSpPr>
      <dsp:spPr>
        <a:xfrm>
          <a:off x="0" y="3772150"/>
          <a:ext cx="294545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C1B4D-91C3-4F96-B778-54128992C667}">
      <dsp:nvSpPr>
        <dsp:cNvPr id="0" name=""/>
        <dsp:cNvSpPr/>
      </dsp:nvSpPr>
      <dsp:spPr>
        <a:xfrm>
          <a:off x="264024" y="1943853"/>
          <a:ext cx="2569791" cy="2181864"/>
        </a:xfrm>
        <a:prstGeom prst="roundRect">
          <a:avLst/>
        </a:prstGeom>
        <a:solidFill>
          <a:srgbClr val="A8B0D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932" tIns="0" rIns="77932" bIns="0" numCol="1" spcCol="1270" anchor="ctr" anchorCtr="0">
          <a:noAutofit/>
        </a:bodyPr>
        <a:lstStyle/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6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транспортного обслуживания населения автомобильным транспортом по муниципальным маршрутам регулярных перевозок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8,7 млн.руб.</a:t>
          </a:r>
        </a:p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безопасности дорожного движения на территории ЗАТО Северск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15,1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4024" y="1943853"/>
        <a:ext cx="2569791" cy="2181864"/>
      </dsp:txXfrm>
    </dsp:sp>
    <dsp:sp modelId="{991A216D-6F34-475E-9653-F7D3F50A1D54}">
      <dsp:nvSpPr>
        <dsp:cNvPr id="0" name=""/>
        <dsp:cNvSpPr/>
      </dsp:nvSpPr>
      <dsp:spPr>
        <a:xfrm>
          <a:off x="0" y="4972324"/>
          <a:ext cx="294545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EE796-6CC9-4DBD-8B39-95A569759E5E}">
      <dsp:nvSpPr>
        <dsp:cNvPr id="0" name=""/>
        <dsp:cNvSpPr/>
      </dsp:nvSpPr>
      <dsp:spPr>
        <a:xfrm>
          <a:off x="317864" y="4440126"/>
          <a:ext cx="2384801" cy="883374"/>
        </a:xfrm>
        <a:prstGeom prst="roundRect">
          <a:avLst/>
        </a:prstGeom>
        <a:solidFill>
          <a:srgbClr val="BFE2EB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932" tIns="0" rIns="77932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Текущее содержание объектов УДС 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г.Северска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240,9млн.руб.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7864" y="4440126"/>
        <a:ext cx="2384801" cy="883374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FEC175E-3491-4AAA-866D-E36DC5E0F21B}">
      <dsp:nvSpPr>
        <dsp:cNvPr id="0" name=""/>
        <dsp:cNvSpPr/>
      </dsp:nvSpPr>
      <dsp:spPr>
        <a:xfrm>
          <a:off x="0" y="879"/>
          <a:ext cx="87849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85681A-A73E-4923-B1A8-73AFA0D9271A}">
      <dsp:nvSpPr>
        <dsp:cNvPr id="0" name=""/>
        <dsp:cNvSpPr/>
      </dsp:nvSpPr>
      <dsp:spPr>
        <a:xfrm>
          <a:off x="0" y="879"/>
          <a:ext cx="1511403" cy="1798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рамках программы: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879"/>
        <a:ext cx="1511403" cy="1798441"/>
      </dsp:txXfrm>
    </dsp:sp>
    <dsp:sp modelId="{7C81BB9E-58E1-4981-BEC1-E2EE5E518FEF}">
      <dsp:nvSpPr>
        <dsp:cNvPr id="0" name=""/>
        <dsp:cNvSpPr/>
      </dsp:nvSpPr>
      <dsp:spPr>
        <a:xfrm>
          <a:off x="1592470" y="30"/>
          <a:ext cx="7192505" cy="4837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установлены приборы учета ресурсов в жилищном фонде  и оплачен повышающий коэффициент к нормативу потребления коммунальных услуг израсходовано </a:t>
          </a: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1,5 млн.руб.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92470" y="30"/>
        <a:ext cx="7192505" cy="483726"/>
      </dsp:txXfrm>
    </dsp:sp>
    <dsp:sp modelId="{DD6BEFC4-3306-4967-AA0E-DFD4C2A0AF55}">
      <dsp:nvSpPr>
        <dsp:cNvPr id="0" name=""/>
        <dsp:cNvSpPr/>
      </dsp:nvSpPr>
      <dsp:spPr>
        <a:xfrm flipV="1">
          <a:off x="1518141" y="1064590"/>
          <a:ext cx="2827602" cy="47173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C467C0-B3CD-4B8C-A314-A009D1D5D8B4}">
      <dsp:nvSpPr>
        <dsp:cNvPr id="0" name=""/>
        <dsp:cNvSpPr/>
      </dsp:nvSpPr>
      <dsp:spPr>
        <a:xfrm>
          <a:off x="1573824" y="487436"/>
          <a:ext cx="7211151" cy="3214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уличное освещение израсходовано </a:t>
          </a: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35,9 млн.руб.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модернизацию освещения пешеходных переходов израсходовано </a:t>
          </a: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0,2 млн.руб.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73824" y="487436"/>
        <a:ext cx="7211151" cy="321415"/>
      </dsp:txXfrm>
    </dsp:sp>
    <dsp:sp modelId="{5244AE2C-7582-48B4-B526-FCF219F84A90}">
      <dsp:nvSpPr>
        <dsp:cNvPr id="0" name=""/>
        <dsp:cNvSpPr/>
      </dsp:nvSpPr>
      <dsp:spPr>
        <a:xfrm>
          <a:off x="1533601" y="252700"/>
          <a:ext cx="29511" cy="4572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52E778-7AF3-489D-A1E7-4C322E26E93F}">
      <dsp:nvSpPr>
        <dsp:cNvPr id="0" name=""/>
        <dsp:cNvSpPr/>
      </dsp:nvSpPr>
      <dsp:spPr>
        <a:xfrm>
          <a:off x="1584174" y="1044168"/>
          <a:ext cx="7117440" cy="695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разработку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ПиР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для строительства сетей газоснабжения  к участкам ТОСЭР израсходовано </a:t>
          </a: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0,6 млн.руб.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84174" y="1044168"/>
        <a:ext cx="7117440" cy="695689"/>
      </dsp:txXfrm>
    </dsp:sp>
    <dsp:sp modelId="{5A12E0FA-F3D2-4B31-A156-85D23E6EDFFB}">
      <dsp:nvSpPr>
        <dsp:cNvPr id="0" name=""/>
        <dsp:cNvSpPr/>
      </dsp:nvSpPr>
      <dsp:spPr>
        <a:xfrm flipH="1">
          <a:off x="1511403" y="1698957"/>
          <a:ext cx="45720" cy="62982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DE0CC0F-477D-4693-9161-082C5C27E9AF}">
      <dsp:nvSpPr>
        <dsp:cNvPr id="0" name=""/>
        <dsp:cNvSpPr/>
      </dsp:nvSpPr>
      <dsp:spPr>
        <a:xfrm>
          <a:off x="23926" y="606360"/>
          <a:ext cx="2869075" cy="33753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F0EC2-ECF9-447E-982B-0A339501AFD1}">
      <dsp:nvSpPr>
        <dsp:cNvPr id="0" name=""/>
        <dsp:cNvSpPr/>
      </dsp:nvSpPr>
      <dsp:spPr>
        <a:xfrm>
          <a:off x="23926" y="733126"/>
          <a:ext cx="210772" cy="2107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EE96D5-C6B6-4D24-B8D2-E4D5ADABAA51}">
      <dsp:nvSpPr>
        <dsp:cNvPr id="0" name=""/>
        <dsp:cNvSpPr/>
      </dsp:nvSpPr>
      <dsp:spPr>
        <a:xfrm>
          <a:off x="23926" y="0"/>
          <a:ext cx="2869075" cy="606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926" y="0"/>
        <a:ext cx="2869075" cy="606360"/>
      </dsp:txXfrm>
    </dsp:sp>
    <dsp:sp modelId="{3E616892-13AF-42F8-AD0D-0A21BA59BCD4}">
      <dsp:nvSpPr>
        <dsp:cNvPr id="0" name=""/>
        <dsp:cNvSpPr/>
      </dsp:nvSpPr>
      <dsp:spPr>
        <a:xfrm>
          <a:off x="20777" y="1082148"/>
          <a:ext cx="210767" cy="2107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CB129-A542-487B-9763-6442480D8B57}">
      <dsp:nvSpPr>
        <dsp:cNvPr id="0" name=""/>
        <dsp:cNvSpPr/>
      </dsp:nvSpPr>
      <dsp:spPr>
        <a:xfrm>
          <a:off x="328289" y="956741"/>
          <a:ext cx="2668239" cy="763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</a:t>
          </a:r>
          <a:endParaRPr lang="ru-RU" sz="1200" b="1" kern="1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20,0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8289" y="956741"/>
        <a:ext cx="2668239" cy="763159"/>
      </dsp:txXfrm>
    </dsp:sp>
    <dsp:sp modelId="{A8CE28E5-3079-40A6-99C2-AD94996987D7}">
      <dsp:nvSpPr>
        <dsp:cNvPr id="0" name=""/>
        <dsp:cNvSpPr/>
      </dsp:nvSpPr>
      <dsp:spPr>
        <a:xfrm>
          <a:off x="20777" y="1763107"/>
          <a:ext cx="210767" cy="2107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2D625-8A45-4789-A26F-87D5018069B2}">
      <dsp:nvSpPr>
        <dsp:cNvPr id="0" name=""/>
        <dsp:cNvSpPr/>
      </dsp:nvSpPr>
      <dsp:spPr>
        <a:xfrm>
          <a:off x="328876" y="1622432"/>
          <a:ext cx="2668239" cy="833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в лесах (противопожарные полосы, разрывы и др.)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0,4 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8876" y="1622432"/>
        <a:ext cx="2668239" cy="833617"/>
      </dsp:txXfrm>
    </dsp:sp>
    <dsp:sp modelId="{D4A58FB1-6DFE-483A-8EF6-27C9B9AD0384}">
      <dsp:nvSpPr>
        <dsp:cNvPr id="0" name=""/>
        <dsp:cNvSpPr/>
      </dsp:nvSpPr>
      <dsp:spPr>
        <a:xfrm>
          <a:off x="43032" y="2418133"/>
          <a:ext cx="210767" cy="2107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AC6A64-54A1-4846-B394-93A083AD7FBE}">
      <dsp:nvSpPr>
        <dsp:cNvPr id="0" name=""/>
        <dsp:cNvSpPr/>
      </dsp:nvSpPr>
      <dsp:spPr>
        <a:xfrm>
          <a:off x="298218" y="2249571"/>
          <a:ext cx="2668239" cy="8168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0,3 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8218" y="2249571"/>
        <a:ext cx="2668239" cy="816883"/>
      </dsp:txXfrm>
    </dsp:sp>
    <dsp:sp modelId="{2216D579-3F2E-40F1-8017-3FA172C71FC2}">
      <dsp:nvSpPr>
        <dsp:cNvPr id="0" name=""/>
        <dsp:cNvSpPr/>
      </dsp:nvSpPr>
      <dsp:spPr>
        <a:xfrm>
          <a:off x="38654" y="3083384"/>
          <a:ext cx="210767" cy="2107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94B5B9-6D81-4ACD-96BC-213D21E828FA}">
      <dsp:nvSpPr>
        <dsp:cNvPr id="0" name=""/>
        <dsp:cNvSpPr/>
      </dsp:nvSpPr>
      <dsp:spPr>
        <a:xfrm>
          <a:off x="255286" y="3064445"/>
          <a:ext cx="2668239" cy="11038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0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5286" y="3064445"/>
        <a:ext cx="2668239" cy="1103822"/>
      </dsp:txXfrm>
    </dsp:sp>
    <dsp:sp modelId="{887E1C36-BF2E-40C8-A00A-0EA314BE3A9F}">
      <dsp:nvSpPr>
        <dsp:cNvPr id="0" name=""/>
        <dsp:cNvSpPr/>
      </dsp:nvSpPr>
      <dsp:spPr>
        <a:xfrm>
          <a:off x="3036455" y="606360"/>
          <a:ext cx="2869075" cy="337538"/>
        </a:xfrm>
        <a:prstGeom prst="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837E85-4DC5-42FC-8AC1-261AEEFD1B3D}">
      <dsp:nvSpPr>
        <dsp:cNvPr id="0" name=""/>
        <dsp:cNvSpPr/>
      </dsp:nvSpPr>
      <dsp:spPr>
        <a:xfrm>
          <a:off x="3045529" y="712666"/>
          <a:ext cx="210772" cy="2107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7589DD-A52D-44F1-9E47-406CEA2A3349}">
      <dsp:nvSpPr>
        <dsp:cNvPr id="0" name=""/>
        <dsp:cNvSpPr/>
      </dsp:nvSpPr>
      <dsp:spPr>
        <a:xfrm>
          <a:off x="3036455" y="0"/>
          <a:ext cx="2869075" cy="606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>
            <a:latin typeface="Comic Sans MS" panose="030F0702030302020204" pitchFamily="66" charset="0"/>
          </a:endParaRPr>
        </a:p>
      </dsp:txBody>
      <dsp:txXfrm>
        <a:off x="3036455" y="0"/>
        <a:ext cx="2869075" cy="606360"/>
      </dsp:txXfrm>
    </dsp:sp>
    <dsp:sp modelId="{DC0CC8E9-E581-4808-9357-16C509B79FAF}">
      <dsp:nvSpPr>
        <dsp:cNvPr id="0" name=""/>
        <dsp:cNvSpPr/>
      </dsp:nvSpPr>
      <dsp:spPr>
        <a:xfrm>
          <a:off x="6176701" y="606360"/>
          <a:ext cx="2613641" cy="337538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B9B23C-836C-4DE8-9607-660AA31320BB}">
      <dsp:nvSpPr>
        <dsp:cNvPr id="0" name=""/>
        <dsp:cNvSpPr/>
      </dsp:nvSpPr>
      <dsp:spPr>
        <a:xfrm>
          <a:off x="6167038" y="708832"/>
          <a:ext cx="210772" cy="2107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5436A-A4A1-441C-860B-A46CA4BB8E92}">
      <dsp:nvSpPr>
        <dsp:cNvPr id="0" name=""/>
        <dsp:cNvSpPr/>
      </dsp:nvSpPr>
      <dsp:spPr>
        <a:xfrm>
          <a:off x="6048984" y="0"/>
          <a:ext cx="2869075" cy="606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>
            <a:latin typeface="Comic Sans MS" panose="030F0702030302020204" pitchFamily="66" charset="0"/>
          </a:endParaRPr>
        </a:p>
      </dsp:txBody>
      <dsp:txXfrm>
        <a:off x="6048984" y="0"/>
        <a:ext cx="2869075" cy="606360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7#3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4#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4#5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ycle4#6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Relationship Id="rId4" Type="http://schemas.openxmlformats.org/officeDocument/2006/relationships/image" Target="../media/image58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image" Target="../media/image76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image" Target="../media/image78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emf"/><Relationship Id="rId1" Type="http://schemas.openxmlformats.org/officeDocument/2006/relationships/image" Target="../media/image86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image" Target="../media/image91.emf"/><Relationship Id="rId1" Type="http://schemas.openxmlformats.org/officeDocument/2006/relationships/image" Target="../media/image90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Relationship Id="rId4" Type="http://schemas.openxmlformats.org/officeDocument/2006/relationships/image" Target="../media/image96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emf"/><Relationship Id="rId2" Type="http://schemas.openxmlformats.org/officeDocument/2006/relationships/image" Target="../media/image101.emf"/><Relationship Id="rId1" Type="http://schemas.openxmlformats.org/officeDocument/2006/relationships/image" Target="../media/image100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5" y="12"/>
            <a:ext cx="2919413" cy="493875"/>
          </a:xfrm>
          <a:prstGeom prst="rect">
            <a:avLst/>
          </a:prstGeom>
        </p:spPr>
        <p:txBody>
          <a:bodyPr vert="horz" lIns="88915" tIns="44459" rIns="88915" bIns="44459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12"/>
            <a:ext cx="2919412" cy="493875"/>
          </a:xfrm>
          <a:prstGeom prst="rect">
            <a:avLst/>
          </a:prstGeom>
        </p:spPr>
        <p:txBody>
          <a:bodyPr vert="horz" lIns="88915" tIns="44459" rIns="88915" bIns="44459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EB980C-5E1D-427B-8B9C-DC105A9F6BA1}" type="datetimeFigureOut">
              <a:rPr lang="ru-RU"/>
              <a:pPr>
                <a:defRPr/>
              </a:pPr>
              <a:t>24.03.2023</a:t>
            </a:fld>
            <a:endParaRPr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5" y="9370845"/>
            <a:ext cx="2919413" cy="493874"/>
          </a:xfrm>
          <a:prstGeom prst="rect">
            <a:avLst/>
          </a:prstGeom>
        </p:spPr>
        <p:txBody>
          <a:bodyPr vert="horz" lIns="88915" tIns="44459" rIns="88915" bIns="44459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0845"/>
            <a:ext cx="2919412" cy="493874"/>
          </a:xfrm>
          <a:prstGeom prst="rect">
            <a:avLst/>
          </a:prstGeom>
        </p:spPr>
        <p:txBody>
          <a:bodyPr vert="horz" wrap="square" lIns="88915" tIns="44459" rIns="88915" bIns="4445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0171D8C-7989-456C-99C4-AA17D072E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0773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5" y="12"/>
            <a:ext cx="2919413" cy="493875"/>
          </a:xfrm>
          <a:prstGeom prst="rect">
            <a:avLst/>
          </a:prstGeom>
        </p:spPr>
        <p:txBody>
          <a:bodyPr vert="horz" lIns="88915" tIns="44459" rIns="88915" bIns="44459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12"/>
            <a:ext cx="2919412" cy="493875"/>
          </a:xfrm>
          <a:prstGeom prst="rect">
            <a:avLst/>
          </a:prstGeom>
        </p:spPr>
        <p:txBody>
          <a:bodyPr vert="horz" lIns="88915" tIns="44459" rIns="88915" bIns="44459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5888C15-C814-4F70-8FC0-8E745ACDE552}" type="datetimeFigureOut">
              <a:rPr lang="ru-RU"/>
              <a:pPr>
                <a:defRPr/>
              </a:pPr>
              <a:t>24.03.2023</a:t>
            </a:fld>
            <a:endParaRPr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8188"/>
            <a:ext cx="4935537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915" tIns="44459" rIns="88915" bIns="44459" rtlCol="0" anchor="ctr"/>
          <a:lstStyle>
            <a:extLst/>
          </a:lstStyle>
          <a:p>
            <a:pPr lvl="0"/>
            <a:endParaRPr lang="ru-RU" noProof="0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9" y="4686230"/>
            <a:ext cx="5389565" cy="4438483"/>
          </a:xfrm>
          <a:prstGeom prst="rect">
            <a:avLst/>
          </a:prstGeom>
        </p:spPr>
        <p:txBody>
          <a:bodyPr vert="horz" lIns="88915" tIns="44459" rIns="88915" bIns="44459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5" y="9370845"/>
            <a:ext cx="2919413" cy="493874"/>
          </a:xfrm>
          <a:prstGeom prst="rect">
            <a:avLst/>
          </a:prstGeom>
        </p:spPr>
        <p:txBody>
          <a:bodyPr vert="horz" lIns="88915" tIns="44459" rIns="88915" bIns="44459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0845"/>
            <a:ext cx="2919412" cy="493874"/>
          </a:xfrm>
          <a:prstGeom prst="rect">
            <a:avLst/>
          </a:prstGeom>
        </p:spPr>
        <p:txBody>
          <a:bodyPr vert="horz" wrap="square" lIns="88915" tIns="44459" rIns="88915" bIns="4445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3164272-1FD6-46EB-8227-0CE694041B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60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10988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2760C2-05A7-470C-BB16-5556BBC237A4}" type="slidenum">
              <a:rPr lang="ru-RU" smtClean="0"/>
              <a:pPr/>
              <a:t>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742582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3732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8A55F94-68ED-4918-A9ED-ACFE14886867}" type="slidenum">
              <a:rPr lang="ru-RU" smtClean="0"/>
              <a:pPr/>
              <a:t>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531735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4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018920-F194-41CD-A1AB-2477475B1EA8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621508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08DCC5-88C6-4C89-B936-92CA11371B88}" type="slidenum">
              <a:rPr lang="ru-RU" smtClean="0"/>
              <a:pPr/>
              <a:t>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326021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A4F449-79A4-4370-ABE8-7EAFFC9D3CC0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358809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A0232B-FE07-4568-88C7-BA5B35B77C48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2214149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81924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1B460A-BFD8-4030-9021-A0EE60D6FC04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118625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F1FD86-1CDD-4102-853C-04AC251EC44D}" type="slidenum">
              <a:rPr lang="ru-RU" smtClean="0"/>
              <a:pPr/>
              <a:t>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277214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FBFA33-E7A2-4AA5-81F1-E3A5DA8B6F40}" type="slidenum">
              <a:rPr lang="ru-RU" smtClean="0"/>
              <a:pPr/>
              <a:t>10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5067762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70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E6AE77-3495-4309-8BC9-D998D7332E71}" type="slidenum">
              <a:rPr lang="ru-RU" smtClean="0"/>
              <a:pPr/>
              <a:t>11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703024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1867CE9-94A9-4597-A4B4-6300F9316383}" type="slidenum">
              <a:rPr lang="ru-RU" smtClean="0"/>
              <a:pPr/>
              <a:t>12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610337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CED191-8FD3-4972-8EF9-4CCB6B698BF8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4157288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2F118C-80F1-4AFD-87CF-8542152B8A04}" type="slidenum">
              <a:rPr lang="ru-RU" smtClean="0"/>
              <a:pPr/>
              <a:t>14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7591642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AE90CF9-548C-416F-A59A-AD9FD221312F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78539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B89146-6AEE-40D8-9DAC-98153573A167}" type="slidenum">
              <a:rPr lang="ru-RU" smtClean="0"/>
              <a:pPr/>
              <a:t>16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6742518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31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1024A0-0503-4BBC-86A3-FFA63A55FC1B}" type="slidenum">
              <a:rPr lang="ru-RU" smtClean="0"/>
              <a:pPr/>
              <a:t>17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0256420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52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AF518E-D1D1-4088-B209-B8F28757CB61}" type="slidenum">
              <a:rPr lang="ru-RU" smtClean="0"/>
              <a:pPr/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9228261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8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0F061D-5416-4903-857B-1F679486D67D}" type="slidenum">
              <a:rPr lang="ru-RU" smtClean="0"/>
              <a:pPr/>
              <a:t>19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2176911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93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3BC2A3-35ED-471E-8624-B4FB4D275CFC}" type="slidenum">
              <a:rPr lang="ru-RU" smtClean="0"/>
              <a:pPr/>
              <a:t>20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9123926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5D861F-88F8-4007-8008-878C7F599955}" type="slidenum">
              <a:rPr lang="ru-RU" smtClean="0"/>
              <a:pPr/>
              <a:t>21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1344192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306284-0496-4455-931C-D4ED0420E185}" type="slidenum">
              <a:rPr lang="ru-RU" smtClean="0"/>
              <a:pPr/>
              <a:t>22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725213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E44912-CD00-4825-866B-84FCC27F4B99}" type="slidenum">
              <a:rPr lang="ru-RU" smtClean="0"/>
              <a:pPr/>
              <a:t>23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1094097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3D5F98-4807-40D7-AC5C-3E3BB5C237B9}" type="slidenum">
              <a:rPr lang="ru-RU" smtClean="0"/>
              <a:pPr/>
              <a:t>24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0431853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44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269053-719D-4A8C-9635-FCC9448A9B74}" type="slidenum">
              <a:rPr lang="ru-RU" smtClean="0"/>
              <a:pPr/>
              <a:t>25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8867428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DAA30A-421C-4F4C-8234-C7A5AEA0B6C3}" type="slidenum">
              <a:rPr lang="ru-RU" smtClean="0"/>
              <a:pPr/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4908839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11428E-FCCC-4648-BEC0-0E62AB674F69}" type="slidenum">
              <a:rPr lang="ru-RU" smtClean="0"/>
              <a:pPr/>
              <a:t>27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0362913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BE13E5B-4AA5-42F5-A350-E042D176391F}" type="slidenum">
              <a:rPr lang="ru-RU" smtClean="0"/>
              <a:pPr/>
              <a:t>28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3741450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8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64E0CD-2FA0-450F-98C4-418370AEC9B5}" type="slidenum">
              <a:rPr lang="ru-RU" smtClean="0"/>
              <a:pPr/>
              <a:t>29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0162845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95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2D02804-E420-454C-AD82-B52CF74C63E1}" type="slidenum">
              <a:rPr lang="ru-RU" smtClean="0"/>
              <a:pPr/>
              <a:t>30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3266595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79FB53-DFAB-408C-8648-AEB7889E36BC}" type="slidenum">
              <a:rPr lang="ru-RU" smtClean="0"/>
              <a:pPr/>
              <a:t>31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42887476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8379837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5952054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83798373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5952054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46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27B6D3-5B25-41D4-8DE7-740CD460F94D}" type="slidenum">
              <a:rPr lang="ru-RU" smtClean="0"/>
              <a:pPr/>
              <a:t>36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7025230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24D9CF-889D-4217-952E-31E5231D272F}" type="slidenum">
              <a:rPr lang="ru-RU" smtClean="0"/>
              <a:pPr/>
              <a:t>37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79013006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67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B1719A-5EC7-4196-BE41-1F04762A0C95}" type="slidenum">
              <a:rPr lang="ru-RU" smtClean="0"/>
              <a:pPr/>
              <a:t>40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9323499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B08D54-5A13-4629-8774-D4BC2B5D891F}" type="slidenum">
              <a:rPr lang="ru-RU" smtClean="0"/>
              <a:pPr/>
              <a:t>41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50718205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87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8C1DD8-8B76-4767-8015-F1C8AA17073F}" type="slidenum">
              <a:rPr lang="ru-RU" smtClean="0"/>
              <a:pPr/>
              <a:t>42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13586661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D19293-99D8-4FE2-A33C-7AFD7272EC14}" type="slidenum">
              <a:rPr lang="ru-RU" smtClean="0"/>
              <a:pPr/>
              <a:t>43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35158601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9B4FDB-7005-403E-B949-8FA811732B40}" type="slidenum">
              <a:rPr lang="ru-RU" smtClean="0"/>
              <a:pPr/>
              <a:t>44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38226598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45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77352613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46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89455989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F8900D-1DBA-46C7-8242-BDF389CB681E}" type="slidenum">
              <a:rPr lang="ru-RU" smtClean="0"/>
              <a:pPr/>
              <a:t>49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52001067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249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72433F-D377-4181-AE2E-4FE343178F53}" type="slidenum">
              <a:rPr lang="ru-RU" smtClean="0"/>
              <a:pPr/>
              <a:t>50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45065263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280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5898BE-5C45-4060-B98D-DFB0254CE474}" type="slidenum">
              <a:rPr lang="ru-RU" smtClean="0"/>
              <a:pPr/>
              <a:t>51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58958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1B828-EB65-4924-84A0-4750858E8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55CFC-4A2D-4BFE-A406-7A71AF74DA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5E22C-C5B1-42FE-A15F-D13F6FECD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6E78-CD04-490C-ABE7-222FD01CA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635D7-A6F6-4037-BDA2-B2A05E09D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1BAF-5322-49C4-BFAE-FA22CC6FC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E8563-EBD8-413B-BC4B-E46D75973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9E78-9BB7-4FB6-8339-DC41C46407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8DFBC-6F0E-4F8A-A5D8-CBBBBBD2E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299A6-2286-47D4-9BA9-BD85D6788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B072-7513-4EAA-99B0-0CEDF094C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56C37-43FF-474B-A406-63AA9F818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E2ADCA4-0C8A-4B8F-BB4E-B7BEA0D591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9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FA92C3-FEC3-4E7F-9A7E-F4D6C4786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86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E0A78AF-6008-4261-9BFF-316FF34BDE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5" r:id="rId1"/>
    <p:sldLayoutId id="2147484936" r:id="rId2"/>
    <p:sldLayoutId id="2147484937" r:id="rId3"/>
    <p:sldLayoutId id="2147484938" r:id="rId4"/>
    <p:sldLayoutId id="2147484939" r:id="rId5"/>
    <p:sldLayoutId id="2147484940" r:id="rId6"/>
    <p:sldLayoutId id="2147484941" r:id="rId7"/>
    <p:sldLayoutId id="2147484942" r:id="rId8"/>
    <p:sldLayoutId id="2147484943" r:id="rId9"/>
    <p:sldLayoutId id="2147484944" r:id="rId10"/>
    <p:sldLayoutId id="2147484945" r:id="rId11"/>
    <p:sldLayoutId id="2147484946" r:id="rId12"/>
    <p:sldLayoutId id="2147484947" r:id="rId13"/>
    <p:sldLayoutId id="2147484948" r:id="rId14"/>
  </p:sldLayoutIdLst>
  <p:transition>
    <p:circl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png"/><Relationship Id="rId4" Type="http://schemas.openxmlformats.org/officeDocument/2006/relationships/oleObject" Target="../embeddings/_____Microsoft_Office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chart" Target="../charts/chart1.xml"/><Relationship Id="rId4" Type="http://schemas.openxmlformats.org/officeDocument/2006/relationships/oleObject" Target="../embeddings/_____Microsoft_Office_Excel_97-20032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_____Microsoft_Office_Excel_97-20033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_____Microsoft_Office_Excel_97-20034.xls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notesSlide" Target="../notesSlides/notesSlide15.xml"/><Relationship Id="rId7" Type="http://schemas.openxmlformats.org/officeDocument/2006/relationships/diagramQuickStyle" Target="../diagrams/quickStyl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27.png"/><Relationship Id="rId4" Type="http://schemas.openxmlformats.org/officeDocument/2006/relationships/oleObject" Target="../embeddings/_____Microsoft_Office_Excel_97-20035.xls"/><Relationship Id="rId9" Type="http://schemas.microsoft.com/office/2007/relationships/diagramDrawing" Target="../diagrams/drawing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0.jpeg"/><Relationship Id="rId5" Type="http://schemas.openxmlformats.org/officeDocument/2006/relationships/oleObject" Target="../embeddings/_____Microsoft_Office_Excel_97-20037.xls"/><Relationship Id="rId4" Type="http://schemas.openxmlformats.org/officeDocument/2006/relationships/oleObject" Target="../embeddings/_____Microsoft_Office_Excel_97-20036.xls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_____Microsoft_Office_Excel_97-20039.xls"/><Relationship Id="rId4" Type="http://schemas.openxmlformats.org/officeDocument/2006/relationships/oleObject" Target="../embeddings/_____Microsoft_Office_Excel_97-20038.xls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2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16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34.jpeg"/><Relationship Id="rId4" Type="http://schemas.openxmlformats.org/officeDocument/2006/relationships/diagramData" Target="../diagrams/data7.xml"/><Relationship Id="rId9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_____Microsoft_Office_Excel_97-200310.xls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6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2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_____Microsoft_Office_Excel_97-200313.xls"/><Relationship Id="rId5" Type="http://schemas.openxmlformats.org/officeDocument/2006/relationships/oleObject" Target="../embeddings/_____Microsoft_Office_Excel_97-200312.xls"/><Relationship Id="rId4" Type="http://schemas.openxmlformats.org/officeDocument/2006/relationships/oleObject" Target="../embeddings/_____Microsoft_Office_Excel_97-200311.xls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6.png"/><Relationship Id="rId5" Type="http://schemas.openxmlformats.org/officeDocument/2006/relationships/oleObject" Target="../embeddings/_____Microsoft_Office_Excel_97-200315.xls"/><Relationship Id="rId4" Type="http://schemas.openxmlformats.org/officeDocument/2006/relationships/oleObject" Target="../embeddings/_____Microsoft_Office_Excel_97-200314.xls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notesSlide" Target="../notesSlides/notesSlide26.xml"/><Relationship Id="rId7" Type="http://schemas.openxmlformats.org/officeDocument/2006/relationships/diagramColors" Target="../diagrams/colors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10" Type="http://schemas.openxmlformats.org/officeDocument/2006/relationships/image" Target="../media/image54.jpeg"/><Relationship Id="rId4" Type="http://schemas.openxmlformats.org/officeDocument/2006/relationships/diagramData" Target="../diagrams/data11.xml"/><Relationship Id="rId9" Type="http://schemas.openxmlformats.org/officeDocument/2006/relationships/oleObject" Target="../embeddings/_____Microsoft_Office_Excel_97-200316.xls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oleObject" Target="../embeddings/_____Microsoft_Office_Excel_97-20032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_____Microsoft_Office_Excel_97-200319.xls"/><Relationship Id="rId5" Type="http://schemas.openxmlformats.org/officeDocument/2006/relationships/oleObject" Target="../embeddings/_____Microsoft_Office_Excel_97-200318.xls"/><Relationship Id="rId4" Type="http://schemas.openxmlformats.org/officeDocument/2006/relationships/oleObject" Target="../embeddings/_____Microsoft_Office_Excel_97-200317.xls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image" Target="../media/image59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_____Microsoft_Office_Excel_97-200323.xls"/><Relationship Id="rId5" Type="http://schemas.openxmlformats.org/officeDocument/2006/relationships/oleObject" Target="../embeddings/_____Microsoft_Office_Excel_97-200322.xls"/><Relationship Id="rId4" Type="http://schemas.openxmlformats.org/officeDocument/2006/relationships/oleObject" Target="../embeddings/_____Microsoft_Office_Excel_97-200321.xls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6.png"/><Relationship Id="rId5" Type="http://schemas.openxmlformats.org/officeDocument/2006/relationships/image" Target="../media/image66.jpeg"/><Relationship Id="rId4" Type="http://schemas.openxmlformats.org/officeDocument/2006/relationships/oleObject" Target="../embeddings/_____Microsoft_Office_Excel_97-200324.xls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5" Type="http://schemas.openxmlformats.org/officeDocument/2006/relationships/oleObject" Target="../embeddings/_____Microsoft_Office_Excel_97-200326.xls"/><Relationship Id="rId4" Type="http://schemas.openxmlformats.org/officeDocument/2006/relationships/oleObject" Target="../embeddings/_____Microsoft_Office_Excel_97-200325.xls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69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_____Microsoft_Office_Excel_97-200329.xls"/><Relationship Id="rId5" Type="http://schemas.openxmlformats.org/officeDocument/2006/relationships/oleObject" Target="../embeddings/_____Microsoft_Office_Excel_97-200328.xls"/><Relationship Id="rId4" Type="http://schemas.openxmlformats.org/officeDocument/2006/relationships/oleObject" Target="../embeddings/_____Microsoft_Office_Excel_97-200327.xls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notesSlide" Target="../notesSlides/notesSlide35.xml"/><Relationship Id="rId7" Type="http://schemas.openxmlformats.org/officeDocument/2006/relationships/diagramColors" Target="../diagrams/colors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10" Type="http://schemas.openxmlformats.org/officeDocument/2006/relationships/image" Target="../media/image74.png"/><Relationship Id="rId4" Type="http://schemas.openxmlformats.org/officeDocument/2006/relationships/diagramData" Target="../diagrams/data15.xml"/><Relationship Id="rId9" Type="http://schemas.openxmlformats.org/officeDocument/2006/relationships/oleObject" Target="../embeddings/_____Microsoft_Office_Excel_97-200330.xls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5" Type="http://schemas.openxmlformats.org/officeDocument/2006/relationships/oleObject" Target="../embeddings/_____Microsoft_Office_Excel_97-200332.xls"/><Relationship Id="rId4" Type="http://schemas.openxmlformats.org/officeDocument/2006/relationships/oleObject" Target="../embeddings/_____Microsoft_Office_Excel_97-200331.xls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_____Microsoft_Office_Excel_97-200335.xls"/><Relationship Id="rId5" Type="http://schemas.openxmlformats.org/officeDocument/2006/relationships/image" Target="../media/image16.png"/><Relationship Id="rId4" Type="http://schemas.openxmlformats.org/officeDocument/2006/relationships/oleObject" Target="../embeddings/_____Microsoft_Office_Excel_97-200334.xls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_____Microsoft_Office_Excel_97-200337.xls"/><Relationship Id="rId5" Type="http://schemas.openxmlformats.org/officeDocument/2006/relationships/oleObject" Target="../embeddings/_____Microsoft_Office_Excel_97-200336.xls"/><Relationship Id="rId4" Type="http://schemas.openxmlformats.org/officeDocument/2006/relationships/image" Target="../media/image8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_____Microsoft_Office_Excel_97-200340.xls"/><Relationship Id="rId5" Type="http://schemas.openxmlformats.org/officeDocument/2006/relationships/oleObject" Target="../embeddings/_____Microsoft_Office_Excel_97-200339.xls"/><Relationship Id="rId4" Type="http://schemas.openxmlformats.org/officeDocument/2006/relationships/oleObject" Target="../embeddings/_____Microsoft_Office_Excel_97-200338.xls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89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_____Microsoft_Office_Excel_97-200343.xls"/><Relationship Id="rId5" Type="http://schemas.openxmlformats.org/officeDocument/2006/relationships/oleObject" Target="../embeddings/_____Microsoft_Office_Excel_97-200342.xls"/><Relationship Id="rId4" Type="http://schemas.openxmlformats.org/officeDocument/2006/relationships/oleObject" Target="../embeddings/_____Microsoft_Office_Excel_97-200341.xls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7" Type="http://schemas.openxmlformats.org/officeDocument/2006/relationships/oleObject" Target="../embeddings/_____Microsoft_Office_Excel_97-20034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_____Microsoft_Office_Excel_97-200346.xls"/><Relationship Id="rId5" Type="http://schemas.openxmlformats.org/officeDocument/2006/relationships/oleObject" Target="../embeddings/_____Microsoft_Office_Excel_97-200345.xls"/><Relationship Id="rId4" Type="http://schemas.openxmlformats.org/officeDocument/2006/relationships/oleObject" Target="../embeddings/_____Microsoft_Office_Excel_97-200344.xls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_____Microsoft_Office_Excel_97-200350.xls"/><Relationship Id="rId5" Type="http://schemas.openxmlformats.org/officeDocument/2006/relationships/oleObject" Target="../embeddings/_____Microsoft_Office_Excel_97-200349.xls"/><Relationship Id="rId4" Type="http://schemas.openxmlformats.org/officeDocument/2006/relationships/oleObject" Target="../embeddings/_____Microsoft_Office_Excel_97-200348.xls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5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5" Type="http://schemas.openxmlformats.org/officeDocument/2006/relationships/oleObject" Target="../embeddings/_____Microsoft_Office_Excel_97-200353.xls"/><Relationship Id="rId4" Type="http://schemas.openxmlformats.org/officeDocument/2006/relationships/oleObject" Target="../embeddings/_____Microsoft_Office_Excel_97-200352.xls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13" Type="http://schemas.openxmlformats.org/officeDocument/2006/relationships/diagramLayout" Target="../diagrams/layout20.xml"/><Relationship Id="rId18" Type="http://schemas.openxmlformats.org/officeDocument/2006/relationships/image" Target="../media/image104.png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12" Type="http://schemas.openxmlformats.org/officeDocument/2006/relationships/diagramData" Target="../diagrams/data20.xml"/><Relationship Id="rId17" Type="http://schemas.openxmlformats.org/officeDocument/2006/relationships/image" Target="../media/image103.png"/><Relationship Id="rId2" Type="http://schemas.openxmlformats.org/officeDocument/2006/relationships/diagramData" Target="../diagrams/data18.xml"/><Relationship Id="rId16" Type="http://schemas.microsoft.com/office/2007/relationships/diagramDrawing" Target="../diagrams/drawing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5" Type="http://schemas.openxmlformats.org/officeDocument/2006/relationships/diagramColors" Target="../diagrams/colors20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Relationship Id="rId14" Type="http://schemas.openxmlformats.org/officeDocument/2006/relationships/diagramQuickStyle" Target="../diagrams/quickStyle2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7" Type="http://schemas.openxmlformats.org/officeDocument/2006/relationships/image" Target="../media/image10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chart" Target="../charts/chart5.xml"/><Relationship Id="rId5" Type="http://schemas.openxmlformats.org/officeDocument/2006/relationships/oleObject" Target="../embeddings/_____Microsoft_Office_Excel_97-200354.xls"/><Relationship Id="rId4" Type="http://schemas.openxmlformats.org/officeDocument/2006/relationships/image" Target="../media/image107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eg"/><Relationship Id="rId3" Type="http://schemas.openxmlformats.org/officeDocument/2006/relationships/image" Target="../media/image109.jpeg"/><Relationship Id="rId7" Type="http://schemas.openxmlformats.org/officeDocument/2006/relationships/image" Target="../media/image11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Relationship Id="rId9" Type="http://schemas.openxmlformats.org/officeDocument/2006/relationships/image" Target="../media/image1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5153" y="2016034"/>
            <a:ext cx="1855081" cy="2778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8" descr="ÐÐ¾Ð¼Ð¼ÑÐ½Ð¸ÑÑÐ¸ÑÐµÑÐºÐ¸Ð¹ Ð¿ÑÐ¾ÑÐ¿ÐµÐºÑ (Ð¡ÐµÐ²ÐµÑÑÐº) â Ð¢Ð¾Ð²Ð¸Ðº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1929" y="-48389"/>
            <a:ext cx="2707879" cy="2030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58909" y="1699307"/>
            <a:ext cx="5633566" cy="3487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808"/>
          <a:stretch/>
        </p:blipFill>
        <p:spPr>
          <a:xfrm>
            <a:off x="2993721" y="8318"/>
            <a:ext cx="3269117" cy="1838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-69015" y="-19372"/>
            <a:ext cx="3064392" cy="1877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8" descr="Zvonok_11kl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63313" y="4794596"/>
            <a:ext cx="2955737" cy="1957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9" cstate="print">
            <a:lum bright="-16000" contrast="-4000"/>
          </a:blip>
          <a:stretch>
            <a:fillRect/>
          </a:stretch>
        </p:blipFill>
        <p:spPr>
          <a:xfrm>
            <a:off x="-9525" y="21260"/>
            <a:ext cx="912819" cy="11202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Прямоугольник 11"/>
          <p:cNvSpPr/>
          <p:nvPr/>
        </p:nvSpPr>
        <p:spPr>
          <a:xfrm>
            <a:off x="1463181" y="2831612"/>
            <a:ext cx="61926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отчету об  исполнении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бюджета ЗАТО Северск </a:t>
            </a:r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2022 год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https://catherineasquithgallery.com/uploads/posts/2021-03/1614846249_80-p-fon-flag-rossii-9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0" descr="http://lider-seversk.ru/wp-content/uploads/2020/02/%E2%82%AC%C2%A7%C2%AE%D0%8E%D0%B0-%C2%A6%D2%90%C2%AD%D0%81%D2%90-119-1024x683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3870921-B289-4B67-9077-3DD910CE894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6701" y="4671551"/>
            <a:ext cx="2843486" cy="2127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5ECBDA05-249E-4A69-91D3-CF404CA4F1B2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1948215"/>
            <a:ext cx="2200810" cy="2707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15907" y="1699307"/>
            <a:ext cx="993734" cy="981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940295" y="4756734"/>
            <a:ext cx="3217096" cy="2033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06986857"/>
      </p:ext>
    </p:extLst>
  </p:cSld>
  <p:clrMapOvr>
    <a:masterClrMapping/>
  </p:clrMapOvr>
  <p:transition spd="med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2"/>
          <p:cNvPicPr>
            <a:picLocks noChangeAspect="1"/>
          </p:cNvPicPr>
          <p:nvPr/>
        </p:nvPicPr>
        <p:blipFill>
          <a:blip r:embed="rId3" cstate="print"/>
          <a:srcRect l="-745" t="2032" r="18562" b="6244"/>
          <a:stretch>
            <a:fillRect/>
          </a:stretch>
        </p:blipFill>
        <p:spPr bwMode="auto">
          <a:xfrm>
            <a:off x="-104775" y="0"/>
            <a:ext cx="9248775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Прямоугольник 5"/>
          <p:cNvSpPr>
            <a:spLocks noChangeArrowheads="1"/>
          </p:cNvSpPr>
          <p:nvPr/>
        </p:nvSpPr>
        <p:spPr bwMode="auto">
          <a:xfrm>
            <a:off x="-104775" y="12700"/>
            <a:ext cx="4878388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итоги 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 за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05627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10793132"/>
              </p:ext>
            </p:extLst>
          </p:nvPr>
        </p:nvGraphicFramePr>
        <p:xfrm>
          <a:off x="250825" y="652463"/>
          <a:ext cx="5522913" cy="3595687"/>
        </p:xfrm>
        <a:graphic>
          <a:graphicData uri="http://schemas.openxmlformats.org/presentationml/2006/ole">
            <p:oleObj spid="_x0000_s186508" name="Лист" r:id="rId4" imgW="7063652" imgH="4434912" progId="Excel.Sheet.8">
              <p:embed/>
            </p:oleObj>
          </a:graphicData>
        </a:graphic>
      </p:graphicFrame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361267" y="3900"/>
            <a:ext cx="3714776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Демографические показатели за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35075571"/>
              </p:ext>
            </p:extLst>
          </p:nvPr>
        </p:nvGraphicFramePr>
        <p:xfrm>
          <a:off x="107950" y="4149080"/>
          <a:ext cx="4535488" cy="2448569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511829"/>
                <a:gridCol w="1367846"/>
                <a:gridCol w="1655813"/>
              </a:tblGrid>
              <a:tr h="602299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2022 году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сохранилась тенденция по сокращению численности постоянно проживающего населения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Родилось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782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Умерло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1547 чел.</a:t>
                      </a: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Естественная </a:t>
                      </a:r>
                    </a:p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-765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Прибыло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2272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Убыло 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1935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Миграционный прирост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337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35403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-428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</a:tbl>
          </a:graphicData>
        </a:graphic>
      </p:graphicFrame>
      <p:sp>
        <p:nvSpPr>
          <p:cNvPr id="25" name="Скругленный прямоугольник 16"/>
          <p:cNvSpPr>
            <a:spLocks noChangeArrowheads="1"/>
          </p:cNvSpPr>
          <p:nvPr/>
        </p:nvSpPr>
        <p:spPr bwMode="auto">
          <a:xfrm>
            <a:off x="4572000" y="188640"/>
            <a:ext cx="4572000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ЗАТО Северск входит г.Северск и внегородские территории: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4860032" y="4041553"/>
            <a:ext cx="4283968" cy="25922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численности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расчета показателя бюджетной обеспеченности (доходов бюджета в расчете на одного жителя), который, в свою очередь, используется для сравнения с другими муниципальными образованиями.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43" name="Рисунок 19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3425" y="3068638"/>
            <a:ext cx="237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19216380"/>
              </p:ext>
            </p:extLst>
          </p:nvPr>
        </p:nvGraphicFramePr>
        <p:xfrm>
          <a:off x="4694238" y="949325"/>
          <a:ext cx="4462462" cy="188912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989611"/>
                <a:gridCol w="2472851"/>
              </a:tblGrid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п.Самусь, п.Орловка, д.Кижирово, д.Семиозерки, д.Чернильщиково</a:t>
                      </a:r>
                    </a:p>
                  </a:txBody>
                  <a:tcPr marL="91444" marR="91444" marT="45678" marB="45678" anchor="ctr"/>
                </a:tc>
              </a:tr>
              <a:tr h="944563"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104,8 </a:t>
                      </a:r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тыс.человек</a:t>
                      </a: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 тыс.человек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</a:tr>
            </a:tbl>
          </a:graphicData>
        </a:graphic>
      </p:graphicFrame>
      <p:sp>
        <p:nvSpPr>
          <p:cNvPr id="1052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24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3998AEC-0A80-4856-B868-3DC7C1FAC9C1}" type="slidenum">
              <a:rPr lang="ru-RU" smtClean="0">
                <a:solidFill>
                  <a:schemeClr val="tx1"/>
                </a:solidFill>
              </a:rPr>
              <a:pPr/>
              <a:t>3</a:t>
            </a:fld>
            <a:endParaRPr lang="ru-RU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33363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80855096"/>
              </p:ext>
            </p:extLst>
          </p:nvPr>
        </p:nvGraphicFramePr>
        <p:xfrm>
          <a:off x="267130" y="875260"/>
          <a:ext cx="5238750" cy="301783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564468"/>
                <a:gridCol w="1674282"/>
              </a:tblGrid>
              <a:tr h="4572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(предварительно)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</a:tr>
              <a:tr h="4572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26 340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6 564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47 503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8230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37 696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52228"/>
            <a:ext cx="5292080" cy="64046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показатели занятости и безработицы</a:t>
            </a:r>
            <a:endParaRPr lang="ru-RU" sz="16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43203426"/>
              </p:ext>
            </p:extLst>
          </p:nvPr>
        </p:nvGraphicFramePr>
        <p:xfrm>
          <a:off x="5580063" y="704850"/>
          <a:ext cx="3070225" cy="3362325"/>
        </p:xfrm>
        <a:graphic>
          <a:graphicData uri="http://schemas.openxmlformats.org/presentationml/2006/ole">
            <p:oleObj spid="_x0000_s187528" name="Лист" r:id="rId4" imgW="3078435" imgH="3649968" progId="Excel.Sheet.8">
              <p:embed/>
            </p:oleObj>
          </a:graphicData>
        </a:graphic>
      </p:graphicFrame>
      <p:sp>
        <p:nvSpPr>
          <p:cNvPr id="2073" name="TextBox 10"/>
          <p:cNvSpPr txBox="1">
            <a:spLocks noChangeArrowheads="1"/>
          </p:cNvSpPr>
          <p:nvPr/>
        </p:nvSpPr>
        <p:spPr bwMode="auto">
          <a:xfrm>
            <a:off x="6409631" y="3015176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4" name="TextBox 11"/>
          <p:cNvSpPr txBox="1">
            <a:spLocks noChangeArrowheads="1"/>
          </p:cNvSpPr>
          <p:nvPr/>
        </p:nvSpPr>
        <p:spPr bwMode="auto">
          <a:xfrm>
            <a:off x="6409631" y="1922183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75%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60647671"/>
              </p:ext>
            </p:extLst>
          </p:nvPr>
        </p:nvGraphicFramePr>
        <p:xfrm>
          <a:off x="251520" y="4293096"/>
          <a:ext cx="5156201" cy="21602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681939"/>
                <a:gridCol w="1237131"/>
                <a:gridCol w="1237131"/>
              </a:tblGrid>
              <a:tr h="4574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 на конец года, чел.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капитал, млрд руб.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3307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Создано рабочих мест </a:t>
                      </a: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</a:tbl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788929" y="148409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численности работающих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7AA4E94-4C2B-4459-8825-27A04E7446CE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10" name="Скругленный прямоугольник 9"/>
          <p:cNvSpPr>
            <a:spLocks noChangeArrowheads="1"/>
          </p:cNvSpPr>
          <p:nvPr/>
        </p:nvSpPr>
        <p:spPr bwMode="auto">
          <a:xfrm>
            <a:off x="5788929" y="3905696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зарегистрированной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безработицы, %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xmlns="" val="2765972743"/>
              </p:ext>
            </p:extLst>
          </p:nvPr>
        </p:nvGraphicFramePr>
        <p:xfrm>
          <a:off x="5292080" y="4334472"/>
          <a:ext cx="3912096" cy="250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TextBox 11"/>
          <p:cNvSpPr txBox="1">
            <a:spLocks noChangeArrowheads="1"/>
          </p:cNvSpPr>
          <p:nvPr/>
        </p:nvSpPr>
        <p:spPr bwMode="auto">
          <a:xfrm>
            <a:off x="6354848" y="5180621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5,1 %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7524328" y="5905187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0,8 %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11"/>
          <p:cNvSpPr txBox="1">
            <a:spLocks noChangeArrowheads="1"/>
          </p:cNvSpPr>
          <p:nvPr/>
        </p:nvSpPr>
        <p:spPr bwMode="auto">
          <a:xfrm flipH="1">
            <a:off x="6940665" y="5905187"/>
            <a:ext cx="6524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1,3 %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935070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45"/>
          <p:cNvSpPr txBox="1">
            <a:spLocks noChangeArrowheads="1"/>
          </p:cNvSpPr>
          <p:nvPr/>
        </p:nvSpPr>
        <p:spPr bwMode="auto">
          <a:xfrm>
            <a:off x="438150" y="6088063"/>
            <a:ext cx="607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ЗАТО Северск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~5,3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(4,9 %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ТО)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TextBox 8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Интеграция бюджета ЗАТО Северск в консолидированный бюджет Российской Федерации в 2022 году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7892" name="Группа 108"/>
          <p:cNvGrpSpPr>
            <a:grpSpLocks/>
          </p:cNvGrpSpPr>
          <p:nvPr/>
        </p:nvGrpSpPr>
        <p:grpSpPr bwMode="auto">
          <a:xfrm>
            <a:off x="6072188" y="3714750"/>
            <a:ext cx="3000375" cy="3000375"/>
            <a:chOff x="206338" y="1389791"/>
            <a:chExt cx="3214690" cy="3035080"/>
          </a:xfrm>
        </p:grpSpPr>
        <p:grpSp>
          <p:nvGrpSpPr>
            <p:cNvPr id="37933" name="Группа 19"/>
            <p:cNvGrpSpPr>
              <a:grpSpLocks/>
            </p:cNvGrpSpPr>
            <p:nvPr/>
          </p:nvGrpSpPr>
          <p:grpSpPr bwMode="auto">
            <a:xfrm>
              <a:off x="206338" y="1422909"/>
              <a:ext cx="3071813" cy="3001962"/>
              <a:chOff x="1500166" y="1059671"/>
              <a:chExt cx="5584227" cy="5656271"/>
            </a:xfrm>
          </p:grpSpPr>
          <p:grpSp>
            <p:nvGrpSpPr>
              <p:cNvPr id="37937" name="Группа 37"/>
              <p:cNvGrpSpPr>
                <a:grpSpLocks/>
              </p:cNvGrpSpPr>
              <p:nvPr/>
            </p:nvGrpSpPr>
            <p:grpSpPr bwMode="auto">
              <a:xfrm>
                <a:off x="1500166" y="1071546"/>
                <a:ext cx="5584227" cy="5644396"/>
                <a:chOff x="1500166" y="1071546"/>
                <a:chExt cx="5584227" cy="5644396"/>
              </a:xfrm>
            </p:grpSpPr>
            <p:sp>
              <p:nvSpPr>
                <p:cNvPr id="26" name="Овал 25"/>
                <p:cNvSpPr/>
                <p:nvPr/>
              </p:nvSpPr>
              <p:spPr>
                <a:xfrm>
                  <a:off x="1512534" y="1072916"/>
                  <a:ext cx="5571863" cy="5643026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27" name="Прямая соединительная линия 26"/>
                <p:cNvCxnSpPr>
                  <a:stCxn id="26" idx="3"/>
                  <a:endCxn id="26" idx="7"/>
                </p:cNvCxnSpPr>
                <p:nvPr/>
              </p:nvCxnSpPr>
              <p:spPr>
                <a:xfrm rot="5400000" flipH="1" flipV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/>
                <p:cNvCxnSpPr>
                  <a:stCxn id="26" idx="5"/>
                  <a:endCxn id="26" idx="1"/>
                </p:cNvCxnSpPr>
                <p:nvPr/>
              </p:nvCxnSpPr>
              <p:spPr>
                <a:xfrm rot="5400000" flipH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Прямая соединительная линия 28"/>
                <p:cNvCxnSpPr>
                  <a:stCxn id="26" idx="0"/>
                  <a:endCxn id="26" idx="4"/>
                </p:cNvCxnSpPr>
                <p:nvPr/>
              </p:nvCxnSpPr>
              <p:spPr>
                <a:xfrm rot="16200000" flipH="1">
                  <a:off x="1475406" y="3892884"/>
                  <a:ext cx="5643026" cy="3091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Прямая соединительная линия 29"/>
                <p:cNvCxnSpPr>
                  <a:stCxn id="26" idx="2"/>
                  <a:endCxn id="26" idx="6"/>
                </p:cNvCxnSpPr>
                <p:nvPr/>
              </p:nvCxnSpPr>
              <p:spPr>
                <a:xfrm rot="10800000" flipH="1">
                  <a:off x="1512534" y="3892917"/>
                  <a:ext cx="5571863" cy="302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Пирог 30"/>
                <p:cNvSpPr/>
                <p:nvPr/>
              </p:nvSpPr>
              <p:spPr>
                <a:xfrm>
                  <a:off x="1500166" y="1071546"/>
                  <a:ext cx="5572165" cy="5643601"/>
                </a:xfrm>
                <a:prstGeom prst="pie">
                  <a:avLst>
                    <a:gd name="adj1" fmla="val 4116848"/>
                    <a:gd name="adj2" fmla="val 16200000"/>
                  </a:avLst>
                </a:prstGeom>
                <a:solidFill>
                  <a:schemeClr val="accent5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2" name="Пирог 21"/>
              <p:cNvSpPr/>
              <p:nvPr/>
            </p:nvSpPr>
            <p:spPr>
              <a:xfrm rot="9517620">
                <a:off x="1512229" y="1059671"/>
                <a:ext cx="5572164" cy="5643601"/>
              </a:xfrm>
              <a:prstGeom prst="pie">
                <a:avLst>
                  <a:gd name="adj1" fmla="val 6689073"/>
                  <a:gd name="adj2" fmla="val 16200000"/>
                </a:avLst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ирог 24"/>
              <p:cNvSpPr/>
              <p:nvPr/>
            </p:nvSpPr>
            <p:spPr>
              <a:xfrm rot="9517620">
                <a:off x="1640535" y="1241136"/>
                <a:ext cx="5422924" cy="5449551"/>
              </a:xfrm>
              <a:prstGeom prst="pie">
                <a:avLst>
                  <a:gd name="adj1" fmla="val 8065619"/>
                  <a:gd name="adj2" fmla="val 16203512"/>
                </a:avLst>
              </a:prstGeom>
              <a:solidFill>
                <a:srgbClr val="990033">
                  <a:alpha val="99000"/>
                </a:srgb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7934" name="TextBox 31"/>
            <p:cNvSpPr txBox="1">
              <a:spLocks noChangeArrowheads="1"/>
            </p:cNvSpPr>
            <p:nvPr/>
          </p:nvSpPr>
          <p:spPr bwMode="auto">
            <a:xfrm>
              <a:off x="277776" y="2708793"/>
              <a:ext cx="1500188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37935" name="TextBox 33"/>
            <p:cNvSpPr txBox="1">
              <a:spLocks noChangeArrowheads="1"/>
            </p:cNvSpPr>
            <p:nvPr/>
          </p:nvSpPr>
          <p:spPr bwMode="auto">
            <a:xfrm>
              <a:off x="1706536" y="2708793"/>
              <a:ext cx="1714492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Региональные бюджеты</a:t>
              </a:r>
            </a:p>
          </p:txBody>
        </p:sp>
        <p:sp>
          <p:nvSpPr>
            <p:cNvPr id="37936" name="TextBox 34"/>
            <p:cNvSpPr txBox="1">
              <a:spLocks noChangeArrowheads="1"/>
            </p:cNvSpPr>
            <p:nvPr/>
          </p:nvSpPr>
          <p:spPr bwMode="auto">
            <a:xfrm rot="-4752180">
              <a:off x="1327492" y="1749689"/>
              <a:ext cx="1214437" cy="494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latin typeface="Times New Roman" pitchFamily="18" charset="0"/>
                  <a:cs typeface="Times New Roman" pitchFamily="18" charset="0"/>
                </a:rPr>
                <a:t>Местные бюджеты</a:t>
              </a:r>
            </a:p>
          </p:txBody>
        </p:sp>
      </p:grpSp>
      <p:sp>
        <p:nvSpPr>
          <p:cNvPr id="37893" name="TextBox 43"/>
          <p:cNvSpPr txBox="1">
            <a:spLocks noChangeArrowheads="1"/>
          </p:cNvSpPr>
          <p:nvPr/>
        </p:nvSpPr>
        <p:spPr bwMode="auto">
          <a:xfrm>
            <a:off x="428625" y="4970463"/>
            <a:ext cx="5143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РФ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~55,2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трлн.руб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7894" name="TextBox 44"/>
          <p:cNvSpPr txBox="1">
            <a:spLocks noChangeArrowheads="1"/>
          </p:cNvSpPr>
          <p:nvPr/>
        </p:nvSpPr>
        <p:spPr bwMode="auto">
          <a:xfrm>
            <a:off x="428625" y="5432425"/>
            <a:ext cx="5357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ТО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~107,6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(0,2%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РФ)</a:t>
            </a:r>
          </a:p>
        </p:txBody>
      </p:sp>
      <p:sp>
        <p:nvSpPr>
          <p:cNvPr id="37895" name="Прямоугольник 116"/>
          <p:cNvSpPr>
            <a:spLocks noChangeArrowheads="1"/>
          </p:cNvSpPr>
          <p:nvPr/>
        </p:nvSpPr>
        <p:spPr bwMode="auto">
          <a:xfrm>
            <a:off x="6399213" y="815975"/>
            <a:ext cx="2500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>
                <a:latin typeface="Times New Roman" pitchFamily="18" charset="0"/>
                <a:cs typeface="Times New Roman" pitchFamily="18" charset="0"/>
              </a:rPr>
              <a:t>Федеральный бюджет и свод консолидированных бюджетов субъектов РФ</a:t>
            </a:r>
          </a:p>
        </p:txBody>
      </p:sp>
      <p:grpSp>
        <p:nvGrpSpPr>
          <p:cNvPr id="37897" name="Группа 128"/>
          <p:cNvGrpSpPr>
            <a:grpSpLocks/>
          </p:cNvGrpSpPr>
          <p:nvPr/>
        </p:nvGrpSpPr>
        <p:grpSpPr bwMode="auto">
          <a:xfrm>
            <a:off x="142875" y="928688"/>
            <a:ext cx="6429375" cy="2587625"/>
            <a:chOff x="357158" y="1142984"/>
            <a:chExt cx="6429420" cy="2588372"/>
          </a:xfrm>
        </p:grpSpPr>
        <p:sp>
          <p:nvSpPr>
            <p:cNvPr id="94" name="Овал 93"/>
            <p:cNvSpPr/>
            <p:nvPr/>
          </p:nvSpPr>
          <p:spPr>
            <a:xfrm>
              <a:off x="357158" y="1731092"/>
              <a:ext cx="1785950" cy="785818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Овал 95"/>
            <p:cNvSpPr/>
            <p:nvPr/>
          </p:nvSpPr>
          <p:spPr>
            <a:xfrm>
              <a:off x="2500298" y="2302596"/>
              <a:ext cx="1928826" cy="7858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8" name="Овал 97"/>
            <p:cNvSpPr/>
            <p:nvPr/>
          </p:nvSpPr>
          <p:spPr>
            <a:xfrm>
              <a:off x="2500298" y="1142984"/>
              <a:ext cx="1928826" cy="7858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1" name="TextBox 98"/>
            <p:cNvSpPr txBox="1">
              <a:spLocks noChangeArrowheads="1"/>
            </p:cNvSpPr>
            <p:nvPr/>
          </p:nvSpPr>
          <p:spPr bwMode="auto">
            <a:xfrm>
              <a:off x="500034" y="1857364"/>
              <a:ext cx="14287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Бюджет субъекта РФ</a:t>
              </a:r>
            </a:p>
          </p:txBody>
        </p:sp>
        <p:grpSp>
          <p:nvGrpSpPr>
            <p:cNvPr id="37912" name="Группа 100"/>
            <p:cNvGrpSpPr>
              <a:grpSpLocks/>
            </p:cNvGrpSpPr>
            <p:nvPr/>
          </p:nvGrpSpPr>
          <p:grpSpPr bwMode="auto">
            <a:xfrm>
              <a:off x="357158" y="2857496"/>
              <a:ext cx="1785950" cy="873860"/>
              <a:chOff x="4000496" y="2126512"/>
              <a:chExt cx="1785950" cy="873860"/>
            </a:xfrm>
          </p:grpSpPr>
          <p:sp>
            <p:nvSpPr>
              <p:cNvPr id="95" name="Овал 94"/>
              <p:cNvSpPr/>
              <p:nvPr/>
            </p:nvSpPr>
            <p:spPr>
              <a:xfrm>
                <a:off x="4000496" y="2126512"/>
                <a:ext cx="1785950" cy="873860"/>
              </a:xfrm>
              <a:prstGeom prst="ellipse">
                <a:avLst/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932" name="TextBox 99"/>
              <p:cNvSpPr txBox="1">
                <a:spLocks noChangeArrowheads="1"/>
              </p:cNvSpPr>
              <p:nvPr/>
            </p:nvSpPr>
            <p:spPr bwMode="auto">
              <a:xfrm>
                <a:off x="4000496" y="2126512"/>
                <a:ext cx="178595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ru-RU" sz="1200" b="1">
                    <a:latin typeface="Times New Roman" pitchFamily="18" charset="0"/>
                    <a:cs typeface="Times New Roman" pitchFamily="18" charset="0"/>
                  </a:rPr>
                  <a:t>Бюджеты муниципальных образований субъекта РФ</a:t>
                </a:r>
              </a:p>
            </p:txBody>
          </p:sp>
        </p:grpSp>
        <p:sp>
          <p:nvSpPr>
            <p:cNvPr id="102" name="Плюс 101"/>
            <p:cNvSpPr/>
            <p:nvPr/>
          </p:nvSpPr>
          <p:spPr>
            <a:xfrm>
              <a:off x="1071538" y="2516910"/>
              <a:ext cx="357190" cy="357190"/>
            </a:xfrm>
            <a:prstGeom prst="mathPlus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6" name="TextBox 104"/>
            <p:cNvSpPr txBox="1">
              <a:spLocks noChangeArrowheads="1"/>
            </p:cNvSpPr>
            <p:nvPr/>
          </p:nvSpPr>
          <p:spPr bwMode="auto">
            <a:xfrm>
              <a:off x="2519348" y="2445472"/>
              <a:ext cx="1857388" cy="4617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Консолидированные бюджеты субъектов РФ</a:t>
              </a:r>
            </a:p>
          </p:txBody>
        </p:sp>
        <p:sp>
          <p:nvSpPr>
            <p:cNvPr id="37917" name="TextBox 105"/>
            <p:cNvSpPr txBox="1">
              <a:spLocks noChangeArrowheads="1"/>
            </p:cNvSpPr>
            <p:nvPr/>
          </p:nvSpPr>
          <p:spPr bwMode="auto">
            <a:xfrm>
              <a:off x="2500298" y="1385873"/>
              <a:ext cx="1857388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07" name="Плюс 106"/>
            <p:cNvSpPr/>
            <p:nvPr/>
          </p:nvSpPr>
          <p:spPr>
            <a:xfrm>
              <a:off x="3286116" y="1938327"/>
              <a:ext cx="357190" cy="357190"/>
            </a:xfrm>
            <a:prstGeom prst="mathPlus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7921" name="Группа 113"/>
            <p:cNvGrpSpPr>
              <a:grpSpLocks/>
            </p:cNvGrpSpPr>
            <p:nvPr/>
          </p:nvGrpSpPr>
          <p:grpSpPr bwMode="auto">
            <a:xfrm>
              <a:off x="4857752" y="1743063"/>
              <a:ext cx="1928826" cy="785818"/>
              <a:chOff x="8179587" y="1571612"/>
              <a:chExt cx="1928826" cy="785818"/>
            </a:xfrm>
          </p:grpSpPr>
          <p:sp>
            <p:nvSpPr>
              <p:cNvPr id="111" name="Овал 110"/>
              <p:cNvSpPr/>
              <p:nvPr/>
            </p:nvSpPr>
            <p:spPr>
              <a:xfrm>
                <a:off x="8179587" y="1571612"/>
                <a:ext cx="1928826" cy="78581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8216099" y="1714697"/>
                <a:ext cx="1857388" cy="46209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>
                <a:spAutoFit/>
              </a:bodyPr>
              <a:lstStyle/>
              <a:p>
                <a:pPr algn="ctr" eaLnBrk="1" hangingPunct="1">
                  <a:defRPr/>
                </a:pPr>
                <a:r>
                  <a:rPr lang="ru-RU" sz="1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Консолидированный бюджет РФ</a:t>
                </a:r>
              </a:p>
            </p:txBody>
          </p:sp>
        </p:grpSp>
        <p:sp>
          <p:nvSpPr>
            <p:cNvPr id="113" name="Правая фигурная скобка 112"/>
            <p:cNvSpPr/>
            <p:nvPr/>
          </p:nvSpPr>
          <p:spPr>
            <a:xfrm>
              <a:off x="2071670" y="1686066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rgbClr val="660033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6" name="Правая фигурная скобка 115"/>
            <p:cNvSpPr/>
            <p:nvPr/>
          </p:nvSpPr>
          <p:spPr>
            <a:xfrm>
              <a:off x="4357686" y="1142984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4" name="Shape 123"/>
            <p:cNvCxnSpPr/>
            <p:nvPr/>
          </p:nvCxnSpPr>
          <p:spPr>
            <a:xfrm flipV="1">
              <a:off x="5822959" y="1308132"/>
              <a:ext cx="801693" cy="435101"/>
            </a:xfrm>
            <a:prstGeom prst="bentConnector3">
              <a:avLst>
                <a:gd name="adj1" fmla="val 3034"/>
              </a:avLst>
            </a:prstGeom>
            <a:ln w="5715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TextBox 124"/>
          <p:cNvSpPr txBox="1"/>
          <p:nvPr/>
        </p:nvSpPr>
        <p:spPr>
          <a:xfrm>
            <a:off x="5824538" y="3108325"/>
            <a:ext cx="3357562" cy="52387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консолидированного бюджета РФ за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13325" name="TextBox 41"/>
          <p:cNvSpPr txBox="1">
            <a:spLocks noChangeArrowheads="1"/>
          </p:cNvSpPr>
          <p:nvPr/>
        </p:nvSpPr>
        <p:spPr bwMode="auto">
          <a:xfrm>
            <a:off x="821339" y="4047904"/>
            <a:ext cx="3060700" cy="52322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ЗАТО Северск в консолидированном бюджете</a:t>
            </a:r>
          </a:p>
        </p:txBody>
      </p:sp>
      <p:sp>
        <p:nvSpPr>
          <p:cNvPr id="3790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7225" y="64960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83F3531-F9B3-47C0-9F2C-6F35DFA6D704}" type="slidenum">
              <a:rPr lang="ru-RU" smtClean="0"/>
              <a:pPr/>
              <a:t>5</a:t>
            </a:fld>
            <a:endParaRPr lang="ru-RU" smtClean="0"/>
          </a:p>
        </p:txBody>
      </p:sp>
      <p:pic>
        <p:nvPicPr>
          <p:cNvPr id="44" name="Рисунок 43" descr="KijX47nx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8232" y="1903612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 l="18500" r="16927"/>
          <a:stretch>
            <a:fillRect/>
          </a:stretch>
        </p:blipFill>
        <p:spPr bwMode="auto">
          <a:xfrm>
            <a:off x="336974" y="980728"/>
            <a:ext cx="90805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174266289"/>
              </p:ext>
            </p:extLst>
          </p:nvPr>
        </p:nvGraphicFramePr>
        <p:xfrm>
          <a:off x="539552" y="-99392"/>
          <a:ext cx="8604448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8"/>
          <p:cNvSpPr txBox="1">
            <a:spLocks noChangeArrowheads="1"/>
          </p:cNvSpPr>
          <p:nvPr/>
        </p:nvSpPr>
        <p:spPr bwMode="auto">
          <a:xfrm rot="5400000">
            <a:off x="-395537" y="2491881"/>
            <a:ext cx="2662267" cy="165618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 vert="vert270"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за счет средств бюджета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решались вопросы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 статьей 16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закона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06.10.2003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131-ФЗ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общих принципах организации местного самоуправления в Российской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Федерации»,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них:</a:t>
            </a:r>
          </a:p>
        </p:txBody>
      </p:sp>
      <p:sp>
        <p:nvSpPr>
          <p:cNvPr id="3994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3D66115-A8FB-4BD4-AD1F-21197494F018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1908175" y="839788"/>
            <a:ext cx="7235825" cy="388937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marL="273050" indent="-273050" algn="ctr" eaLnBrk="1" hangingPunct="1">
              <a:spcBef>
                <a:spcPts val="575"/>
              </a:spcBef>
              <a:buFont typeface="Wingdings 2" panose="05020102010507070707" pitchFamily="18" charset="2"/>
              <a:buNone/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«построения» бюджета ЗАТО Северск в 2022 году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2100863"/>
              </p:ext>
            </p:extLst>
          </p:nvPr>
        </p:nvGraphicFramePr>
        <p:xfrm>
          <a:off x="130175" y="2327275"/>
          <a:ext cx="8856663" cy="4315054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016151"/>
                <a:gridCol w="6840512"/>
              </a:tblGrid>
              <a:tr h="336734"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66449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сбалансированности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бюджете ЗАТО Северск в 2022 году соблюден баланс: объем расходов бюджета соответствует суммарному объему доходов бюджета и источников финансирования его дефицита</a:t>
                      </a: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самостоятельности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ОМСУ ЗАТО Северск в 2022 году реализовали свое право самостоятельно осуществлять бюджетный процесс: составлять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утверждать бюджет, определять порядок его исполнения и предоставления отчетности по бюджету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прозрачности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Официальных сайтах Думы ЗАТО Северск и Администрации ЗАТО Северск в 2022 году публиковались решения о бюджете, отчеты о его исполнении, сведения о проводимых публичных слушаниях и пр.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0625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единства кассы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Зачисление всех кассовых поступлений и осуществление всех кассовых выплат в 2022 году осуществлялись с единого счета бюджета ЗАТО Северск, открытого в Управлении Федерального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казначейства по Томской области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105223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общего совокупного покрытия расходов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 за исключением расходов за счет целевых межбюджетных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трансфертов в 2022 году покрывались налоговыми и неналоговыми доходами, дотациями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источниками финансирования дефицита бюджета</a:t>
                      </a:r>
                    </a:p>
                  </a:txBody>
                  <a:tcPr marL="91436" marR="91436" marT="45700" marB="45700"/>
                </a:tc>
              </a:tr>
            </a:tbl>
          </a:graphicData>
        </a:graphic>
      </p:graphicFrame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1631950" y="1381125"/>
            <a:ext cx="685006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основан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соблюдении единых принципов составления и исполнения бюджетов, установленных Бюджетным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Кодексом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1" name="Рисунок 1"/>
          <p:cNvPicPr>
            <a:picLocks noChangeAspect="1"/>
          </p:cNvPicPr>
          <p:nvPr/>
        </p:nvPicPr>
        <p:blipFill>
          <a:blip r:embed="rId3" cstate="print"/>
          <a:srcRect l="10663" t="8205" r="6976" b="2058"/>
          <a:stretch>
            <a:fillRect/>
          </a:stretch>
        </p:blipFill>
        <p:spPr bwMode="auto">
          <a:xfrm>
            <a:off x="107950" y="249238"/>
            <a:ext cx="18002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9F715B9-F929-4C72-8E03-D6F394E51CF3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Диаграмма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55440997"/>
              </p:ext>
            </p:extLst>
          </p:nvPr>
        </p:nvGraphicFramePr>
        <p:xfrm>
          <a:off x="2166938" y="1554163"/>
          <a:ext cx="4995862" cy="3560762"/>
        </p:xfrm>
        <a:graphic>
          <a:graphicData uri="http://schemas.openxmlformats.org/presentationml/2006/ole">
            <p:oleObj spid="_x0000_s63700" name="Лист" r:id="rId4" imgW="4983412" imgH="3429000" progId="Excel.Sheet.8">
              <p:embed/>
            </p:oleObj>
          </a:graphicData>
        </a:graphic>
      </p:graphicFrame>
      <p:sp>
        <p:nvSpPr>
          <p:cNvPr id="88" name="Пятиугольник 87"/>
          <p:cNvSpPr/>
          <p:nvPr/>
        </p:nvSpPr>
        <p:spPr>
          <a:xfrm rot="10800000">
            <a:off x="6838582" y="4696865"/>
            <a:ext cx="1886714" cy="4808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ятиугольник 83"/>
          <p:cNvSpPr/>
          <p:nvPr/>
        </p:nvSpPr>
        <p:spPr>
          <a:xfrm rot="10800000">
            <a:off x="7178267" y="3520647"/>
            <a:ext cx="1915706" cy="980620"/>
          </a:xfrm>
          <a:prstGeom prst="homePlate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636529" y="5413859"/>
            <a:ext cx="2897484" cy="5477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1869018" y="730010"/>
            <a:ext cx="5524537" cy="5435294"/>
            <a:chOff x="2693228" y="817874"/>
            <a:chExt cx="5345403" cy="5345402"/>
          </a:xfrm>
          <a:scene3d>
            <a:camera prst="orthographicFront">
              <a:rot lat="0" lon="0" rev="1800000"/>
            </a:camera>
            <a:lightRig rig="threePt" dir="t"/>
          </a:scene3d>
        </p:grpSpPr>
        <p:sp>
          <p:nvSpPr>
            <p:cNvPr id="9" name="Полилиния 8"/>
            <p:cNvSpPr/>
            <p:nvPr/>
          </p:nvSpPr>
          <p:spPr>
            <a:xfrm rot="902340">
              <a:off x="5694573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69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Декабрь</a:t>
              </a:r>
              <a:endParaRPr lang="ru-RU" sz="1100" kern="1200" dirty="0"/>
            </a:p>
          </p:txBody>
        </p:sp>
        <p:sp>
          <p:nvSpPr>
            <p:cNvPr id="10" name="Круговая стрелка 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8197809"/>
                <a:gd name="adj4" fmla="val 175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олилиния 11"/>
            <p:cNvSpPr/>
            <p:nvPr/>
          </p:nvSpPr>
          <p:spPr>
            <a:xfrm>
              <a:off x="6793142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Январь</a:t>
              </a:r>
              <a:endParaRPr lang="ru-RU" sz="1100" kern="1200" dirty="0"/>
            </a:p>
          </p:txBody>
        </p:sp>
        <p:sp>
          <p:nvSpPr>
            <p:cNvPr id="13" name="Круговая стрелка 1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20107505"/>
                <a:gd name="adj4" fmla="val 194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"/>
                <a:satOff val="2445"/>
                <a:lumOff val="196"/>
                <a:alphaOff val="0"/>
              </a:schemeClr>
            </a:fillRef>
            <a:effectRef idx="2">
              <a:schemeClr val="accent4">
                <a:hueOff val="-405888"/>
                <a:satOff val="2445"/>
                <a:lumOff val="19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Полилиния 14"/>
            <p:cNvSpPr/>
            <p:nvPr/>
          </p:nvSpPr>
          <p:spPr>
            <a:xfrm>
              <a:off x="7427401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Февраль</a:t>
              </a:r>
              <a:endParaRPr lang="ru-RU" sz="1100" kern="1200" dirty="0"/>
            </a:p>
          </p:txBody>
        </p:sp>
        <p:sp>
          <p:nvSpPr>
            <p:cNvPr id="16" name="Круговая стрелка 1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23078"/>
                <a:gd name="adj4" fmla="val 211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811776"/>
                <a:satOff val="4891"/>
                <a:lumOff val="392"/>
                <a:alphaOff val="0"/>
              </a:schemeClr>
            </a:fillRef>
            <a:effectRef idx="2">
              <a:schemeClr val="accent4">
                <a:hueOff val="-811776"/>
                <a:satOff val="4891"/>
                <a:lumOff val="39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олилиния 16"/>
            <p:cNvSpPr/>
            <p:nvPr/>
          </p:nvSpPr>
          <p:spPr>
            <a:xfrm>
              <a:off x="7427401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Март</a:t>
              </a:r>
              <a:endParaRPr lang="ru-RU" sz="1100" kern="1200" dirty="0"/>
            </a:p>
          </p:txBody>
        </p:sp>
        <p:sp>
          <p:nvSpPr>
            <p:cNvPr id="18" name="Круговая стрелка 1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997809"/>
                <a:gd name="adj4" fmla="val 13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217664"/>
                <a:satOff val="7336"/>
                <a:lumOff val="588"/>
                <a:alphaOff val="0"/>
              </a:schemeClr>
            </a:fillRef>
            <a:effectRef idx="2">
              <a:schemeClr val="accent4">
                <a:hueOff val="-1217664"/>
                <a:satOff val="7336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олилиния 19"/>
            <p:cNvSpPr/>
            <p:nvPr/>
          </p:nvSpPr>
          <p:spPr>
            <a:xfrm>
              <a:off x="6793142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Апрель</a:t>
              </a:r>
              <a:endParaRPr lang="ru-RU" sz="1100" kern="1200" dirty="0"/>
            </a:p>
          </p:txBody>
        </p:sp>
        <p:sp>
          <p:nvSpPr>
            <p:cNvPr id="21" name="Круговая стрелка 20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907505"/>
                <a:gd name="adj4" fmla="val 32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623553"/>
                <a:satOff val="9781"/>
                <a:lumOff val="784"/>
                <a:alphaOff val="0"/>
              </a:schemeClr>
            </a:fillRef>
            <a:effectRef idx="2">
              <a:schemeClr val="accent4">
                <a:hueOff val="-1623553"/>
                <a:satOff val="9781"/>
                <a:lumOff val="78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олилиния 22"/>
            <p:cNvSpPr/>
            <p:nvPr/>
          </p:nvSpPr>
          <p:spPr>
            <a:xfrm>
              <a:off x="5694573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Май</a:t>
              </a:r>
              <a:endParaRPr lang="ru-RU" sz="1100" kern="1200" dirty="0"/>
            </a:p>
          </p:txBody>
        </p:sp>
        <p:sp>
          <p:nvSpPr>
            <p:cNvPr id="24" name="Круговая стрелка 23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5723078"/>
                <a:gd name="adj4" fmla="val 49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029441"/>
                <a:satOff val="12227"/>
                <a:lumOff val="980"/>
                <a:alphaOff val="0"/>
              </a:schemeClr>
            </a:fillRef>
            <a:effectRef idx="2">
              <a:schemeClr val="accent4">
                <a:hueOff val="-2029441"/>
                <a:satOff val="12227"/>
                <a:lumOff val="98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олилиния 25"/>
            <p:cNvSpPr/>
            <p:nvPr/>
          </p:nvSpPr>
          <p:spPr>
            <a:xfrm>
              <a:off x="4426056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Июнь</a:t>
              </a:r>
              <a:endParaRPr lang="ru-RU" sz="1100" kern="1200" dirty="0"/>
            </a:p>
          </p:txBody>
        </p:sp>
        <p:sp>
          <p:nvSpPr>
            <p:cNvPr id="27" name="Круговая стрелка 26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7397809"/>
                <a:gd name="adj4" fmla="val 67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435329"/>
                <a:satOff val="14672"/>
                <a:lumOff val="1176"/>
                <a:alphaOff val="0"/>
              </a:schemeClr>
            </a:fillRef>
            <a:effectRef idx="2">
              <a:schemeClr val="accent4">
                <a:hueOff val="-2435329"/>
                <a:satOff val="14672"/>
                <a:lumOff val="11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олилиния 27"/>
            <p:cNvSpPr/>
            <p:nvPr/>
          </p:nvSpPr>
          <p:spPr>
            <a:xfrm>
              <a:off x="3327487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Июль</a:t>
              </a:r>
              <a:endParaRPr lang="ru-RU" sz="1100" kern="1200" dirty="0"/>
            </a:p>
          </p:txBody>
        </p:sp>
        <p:sp>
          <p:nvSpPr>
            <p:cNvPr id="43" name="Круговая стрелка 4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9307505"/>
                <a:gd name="adj4" fmla="val 86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841217"/>
                <a:satOff val="17118"/>
                <a:lumOff val="1372"/>
                <a:alphaOff val="0"/>
              </a:schemeClr>
            </a:fillRef>
            <a:effectRef idx="2">
              <a:schemeClr val="accent4">
                <a:hueOff val="-2841217"/>
                <a:satOff val="17118"/>
                <a:lumOff val="13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Полилиния 44"/>
            <p:cNvSpPr/>
            <p:nvPr/>
          </p:nvSpPr>
          <p:spPr>
            <a:xfrm>
              <a:off x="2693228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Август</a:t>
              </a:r>
              <a:endParaRPr lang="ru-RU" sz="1100" kern="1200" dirty="0"/>
            </a:p>
          </p:txBody>
        </p:sp>
        <p:sp>
          <p:nvSpPr>
            <p:cNvPr id="46" name="Круговая стрелка 4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1123078"/>
                <a:gd name="adj4" fmla="val 103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247105"/>
                <a:satOff val="19563"/>
                <a:lumOff val="1568"/>
                <a:alphaOff val="0"/>
              </a:schemeClr>
            </a:fillRef>
            <a:effectRef idx="2">
              <a:schemeClr val="accent4">
                <a:hueOff val="-3247105"/>
                <a:satOff val="19563"/>
                <a:lumOff val="156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Полилиния 46"/>
            <p:cNvSpPr/>
            <p:nvPr/>
          </p:nvSpPr>
          <p:spPr>
            <a:xfrm>
              <a:off x="2693228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Сентябрь</a:t>
              </a:r>
              <a:endParaRPr lang="ru-RU" sz="1100" kern="1200" dirty="0"/>
            </a:p>
          </p:txBody>
        </p:sp>
        <p:sp>
          <p:nvSpPr>
            <p:cNvPr id="48" name="Круговая стрелка 4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2797809"/>
                <a:gd name="adj4" fmla="val 121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652993"/>
                <a:satOff val="22008"/>
                <a:lumOff val="1764"/>
                <a:alphaOff val="0"/>
              </a:schemeClr>
            </a:fillRef>
            <a:effectRef idx="2">
              <a:schemeClr val="accent4">
                <a:hueOff val="-3652993"/>
                <a:satOff val="22008"/>
                <a:lumOff val="17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Полилиния 48"/>
            <p:cNvSpPr/>
            <p:nvPr/>
          </p:nvSpPr>
          <p:spPr>
            <a:xfrm>
              <a:off x="3327487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Октябрь</a:t>
              </a:r>
              <a:endParaRPr lang="ru-RU" sz="1100" kern="1200" dirty="0"/>
            </a:p>
          </p:txBody>
        </p:sp>
        <p:sp>
          <p:nvSpPr>
            <p:cNvPr id="50" name="Круговая стрелка 4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4707505"/>
                <a:gd name="adj4" fmla="val 140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2"/>
                <a:satOff val="24454"/>
                <a:lumOff val="1960"/>
                <a:alphaOff val="0"/>
              </a:schemeClr>
            </a:fillRef>
            <a:effectRef idx="2">
              <a:schemeClr val="accent4">
                <a:hueOff val="-4058882"/>
                <a:satOff val="24454"/>
                <a:lumOff val="196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Полилиния 50"/>
            <p:cNvSpPr/>
            <p:nvPr/>
          </p:nvSpPr>
          <p:spPr>
            <a:xfrm>
              <a:off x="4426056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Ноябрь</a:t>
              </a:r>
              <a:endParaRPr lang="ru-RU" sz="1100" kern="1200" dirty="0"/>
            </a:p>
          </p:txBody>
        </p:sp>
        <p:sp>
          <p:nvSpPr>
            <p:cNvPr id="52" name="Круговая стрелка 51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6523078"/>
                <a:gd name="adj4" fmla="val 157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2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3086" name="Группа 65"/>
          <p:cNvGrpSpPr>
            <a:grpSpLocks/>
          </p:cNvGrpSpPr>
          <p:nvPr/>
        </p:nvGrpSpPr>
        <p:grpSpPr bwMode="auto">
          <a:xfrm>
            <a:off x="2428570" y="1153171"/>
            <a:ext cx="4515216" cy="4182796"/>
            <a:chOff x="683358" y="1714485"/>
            <a:chExt cx="4254573" cy="4182803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6200000" flipH="1">
              <a:off x="750077" y="3750457"/>
              <a:ext cx="4073532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5400000">
              <a:off x="1142985" y="2714606"/>
              <a:ext cx="328613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rot="10800000" flipV="1">
              <a:off x="1000100" y="2857487"/>
              <a:ext cx="3571900" cy="185737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rot="10800000">
              <a:off x="714348" y="3786175"/>
              <a:ext cx="4143404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rot="16200000" flipV="1">
              <a:off x="1000109" y="2714606"/>
              <a:ext cx="357188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rot="10800000">
              <a:off x="1071537" y="2786049"/>
              <a:ext cx="3500463" cy="200025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" name="Кольцо 5"/>
            <p:cNvSpPr/>
            <p:nvPr/>
          </p:nvSpPr>
          <p:spPr>
            <a:xfrm>
              <a:off x="683358" y="1753884"/>
              <a:ext cx="4254573" cy="4143404"/>
            </a:xfrm>
            <a:prstGeom prst="donut">
              <a:avLst>
                <a:gd name="adj" fmla="val 8182"/>
              </a:avLst>
            </a:prstGeom>
            <a:solidFill>
              <a:schemeClr val="accent4">
                <a:lumMod val="50000"/>
                <a:alpha val="31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Кольцо 43"/>
            <p:cNvSpPr/>
            <p:nvPr/>
          </p:nvSpPr>
          <p:spPr>
            <a:xfrm>
              <a:off x="1757344" y="2776534"/>
              <a:ext cx="2100276" cy="2150139"/>
            </a:xfrm>
            <a:prstGeom prst="donut">
              <a:avLst>
                <a:gd name="adj" fmla="val 15939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99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28367" y="2491990"/>
              <a:ext cx="2697674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Составление бюджета очередного года</a:t>
              </a:r>
            </a:p>
          </p:txBody>
        </p:sp>
        <p:sp>
          <p:nvSpPr>
            <p:cNvPr id="3100" name="WordArt 1"/>
            <p:cNvSpPr>
              <a:spLocks noChangeArrowheads="1" noChangeShapeType="1" noTextEdit="1"/>
            </p:cNvSpPr>
            <p:nvPr/>
          </p:nvSpPr>
          <p:spPr bwMode="auto">
            <a:xfrm>
              <a:off x="884122" y="1963475"/>
              <a:ext cx="3972971" cy="3843613"/>
            </a:xfrm>
            <a:prstGeom prst="rect">
              <a:avLst/>
            </a:prstGeom>
          </p:spPr>
          <p:txBody>
            <a:bodyPr spcFirstLastPara="1" wrap="none" fromWordArt="1">
              <a:prstTxWarp prst="textCircle">
                <a:avLst/>
              </a:prstTxWarp>
            </a:bodyPr>
            <a:lstStyle/>
            <a:p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Исполнение </a:t>
              </a:r>
              <a:r>
                <a:rPr lang="ru-RU" sz="2000" kern="1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                     бюджета            текущего                 года                 </a:t>
              </a:r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  <p:sp>
          <p:nvSpPr>
            <p:cNvPr id="3101" name="WordArt 1"/>
            <p:cNvSpPr>
              <a:spLocks noChangeArrowheads="1" noChangeShapeType="1" noTextEdit="1"/>
            </p:cNvSpPr>
            <p:nvPr/>
          </p:nvSpPr>
          <p:spPr bwMode="auto">
            <a:xfrm rot="3853396">
              <a:off x="1905043" y="2693398"/>
              <a:ext cx="2467138" cy="1862588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r>
                <a:rPr lang="ru-RU" sz="14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Отчетность по бюджету завершенного года</a:t>
              </a:r>
            </a:p>
          </p:txBody>
        </p:sp>
        <p:sp>
          <p:nvSpPr>
            <p:cNvPr id="3102" name="WordArt 1"/>
            <p:cNvSpPr>
              <a:spLocks noChangeArrowheads="1" noChangeShapeType="1" noTextEdit="1"/>
            </p:cNvSpPr>
            <p:nvPr/>
          </p:nvSpPr>
          <p:spPr bwMode="auto">
            <a:xfrm rot="19779279">
              <a:off x="1743053" y="2726706"/>
              <a:ext cx="1579929" cy="1001771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481036"/>
                </a:avLst>
              </a:prstTxWarp>
            </a:bodyPr>
            <a:lstStyle/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Утверждение бюджета</a:t>
              </a:r>
            </a:p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очередного года</a:t>
              </a:r>
            </a:p>
          </p:txBody>
        </p:sp>
        <p:sp>
          <p:nvSpPr>
            <p:cNvPr id="3103" name="WordArt 1"/>
            <p:cNvSpPr>
              <a:spLocks noChangeArrowheads="1" noChangeShapeType="1" noTextEdit="1"/>
            </p:cNvSpPr>
            <p:nvPr/>
          </p:nvSpPr>
          <p:spPr bwMode="auto">
            <a:xfrm rot="258493">
              <a:off x="2304738" y="2941472"/>
              <a:ext cx="987942" cy="536437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37708"/>
                </a:avLst>
              </a:prstTxWarp>
            </a:bodyPr>
            <a:lstStyle/>
            <a:p>
              <a:r>
                <a:rPr lang="ru-RU" sz="10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Контроль</a:t>
              </a:r>
            </a:p>
          </p:txBody>
        </p:sp>
        <p:sp>
          <p:nvSpPr>
            <p:cNvPr id="62" name="Овал 61"/>
            <p:cNvSpPr/>
            <p:nvPr/>
          </p:nvSpPr>
          <p:spPr>
            <a:xfrm>
              <a:off x="2714612" y="3714752"/>
              <a:ext cx="142876" cy="142876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7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19616" y="2308531"/>
              <a:ext cx="2678126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</p:grpSp>
      <p:sp>
        <p:nvSpPr>
          <p:cNvPr id="3079" name="TextBox 3"/>
          <p:cNvSpPr txBox="1">
            <a:spLocks noChangeArrowheads="1"/>
          </p:cNvSpPr>
          <p:nvPr/>
        </p:nvSpPr>
        <p:spPr bwMode="auto">
          <a:xfrm>
            <a:off x="3034304" y="-34429"/>
            <a:ext cx="35004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Бюджетного процесса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Номер слайда 1"/>
          <p:cNvSpPr>
            <a:spLocks noGrp="1"/>
          </p:cNvSpPr>
          <p:nvPr>
            <p:ph type="sldNum" sz="quarter" idx="33"/>
          </p:nvPr>
        </p:nvSpPr>
        <p:spPr bwMode="auto">
          <a:xfrm>
            <a:off x="7016750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BCB3D5E-5033-443C-8621-9805F458A058}" type="slidenum">
              <a:rPr lang="ru-RU" smtClean="0">
                <a:solidFill>
                  <a:schemeClr val="tx1"/>
                </a:solidFill>
              </a:rPr>
              <a:pPr/>
              <a:t>8</a:t>
            </a:fld>
            <a:endParaRPr lang="ru-RU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70" y="5415956"/>
            <a:ext cx="2719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доходной части бюджета ЗАТО Северск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ятиугольник 32"/>
          <p:cNvSpPr/>
          <p:nvPr/>
        </p:nvSpPr>
        <p:spPr>
          <a:xfrm>
            <a:off x="29273" y="4365352"/>
            <a:ext cx="2289513" cy="858481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-75529" y="4455973"/>
            <a:ext cx="22417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расходной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части бюджета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-228445" y="3451811"/>
            <a:ext cx="271909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бюджетной комиссией при </a:t>
            </a:r>
            <a:r>
              <a:rPr lang="ru-RU" sz="13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Адмнистрации</a:t>
            </a:r>
            <a:r>
              <a:rPr lang="ru-RU" sz="13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ЗАТО Северск</a:t>
            </a:r>
            <a:endParaRPr lang="ru-RU" sz="13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ятиугольник 40"/>
          <p:cNvSpPr/>
          <p:nvPr/>
        </p:nvSpPr>
        <p:spPr>
          <a:xfrm>
            <a:off x="55257" y="1691652"/>
            <a:ext cx="2353024" cy="1317415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TextBox 69"/>
          <p:cNvSpPr txBox="1"/>
          <p:nvPr/>
        </p:nvSpPr>
        <p:spPr>
          <a:xfrm>
            <a:off x="-187738" y="1683736"/>
            <a:ext cx="234497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бюджета Бюджетной комиссией при Администрации ЗАТО 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Пятиугольник 70"/>
          <p:cNvSpPr/>
          <p:nvPr/>
        </p:nvSpPr>
        <p:spPr>
          <a:xfrm>
            <a:off x="51218" y="155104"/>
            <a:ext cx="3141457" cy="1445697"/>
          </a:xfrm>
          <a:prstGeom prst="homePlat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бюджета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на сессии Думы ЗАТО Северск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бюджета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Комиссией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проекту бюджета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участием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депутатов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ятиугольник 52"/>
          <p:cNvSpPr/>
          <p:nvPr/>
        </p:nvSpPr>
        <p:spPr>
          <a:xfrm rot="10800000">
            <a:off x="6537178" y="730011"/>
            <a:ext cx="1584176" cy="649257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5" name="Пятиугольник 74"/>
          <p:cNvSpPr/>
          <p:nvPr/>
        </p:nvSpPr>
        <p:spPr>
          <a:xfrm rot="10800000">
            <a:off x="7325012" y="2340943"/>
            <a:ext cx="1697188" cy="690770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ятиугольник 77"/>
          <p:cNvSpPr/>
          <p:nvPr/>
        </p:nvSpPr>
        <p:spPr>
          <a:xfrm rot="10800000">
            <a:off x="7007550" y="1432216"/>
            <a:ext cx="2030953" cy="666834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TextBox 79"/>
          <p:cNvSpPr txBox="1"/>
          <p:nvPr/>
        </p:nvSpPr>
        <p:spPr>
          <a:xfrm>
            <a:off x="6704226" y="780890"/>
            <a:ext cx="1491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отчетности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7205565" y="1407107"/>
            <a:ext cx="18250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проекта решения об исполнении бюджета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477060" y="2362095"/>
            <a:ext cx="16267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проекта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в Думу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420419" y="3536057"/>
            <a:ext cx="17400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и утверждение Думой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ЗАТО Северск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проекта решения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895662" y="4744785"/>
            <a:ext cx="1845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3"/>
          <p:cNvSpPr txBox="1">
            <a:spLocks noChangeArrowheads="1"/>
          </p:cNvSpPr>
          <p:nvPr/>
        </p:nvSpPr>
        <p:spPr bwMode="auto">
          <a:xfrm>
            <a:off x="1672379" y="5920180"/>
            <a:ext cx="874962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На официальном сайте Администрации 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в 2022 году были размещены: 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проекту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на 2023 год и на плановый период 2024 и 2025 годов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отчету об исполнении бюджета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за 2021 год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Ежемесячные данные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7232" y="2974755"/>
            <a:ext cx="3196983" cy="27493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>
                <a:gd name="adj" fmla="val 10732608"/>
              </a:avLst>
            </a:prstTxWarp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бюджета текущего года 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ятиугольник 75"/>
          <p:cNvSpPr/>
          <p:nvPr/>
        </p:nvSpPr>
        <p:spPr>
          <a:xfrm>
            <a:off x="56875" y="3003929"/>
            <a:ext cx="2239571" cy="1165364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TextBox 78"/>
          <p:cNvSpPr txBox="1"/>
          <p:nvPr/>
        </p:nvSpPr>
        <p:spPr>
          <a:xfrm>
            <a:off x="-206522" y="2919362"/>
            <a:ext cx="238586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направление проекта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в Думу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258833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49"/>
          <p:cNvSpPr txBox="1">
            <a:spLocks noChangeArrowheads="1"/>
          </p:cNvSpPr>
          <p:nvPr/>
        </p:nvSpPr>
        <p:spPr bwMode="auto">
          <a:xfrm>
            <a:off x="-70613" y="19472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Исполнение основных параметров бюджета ЗАТО Северск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459651746"/>
              </p:ext>
            </p:extLst>
          </p:nvPr>
        </p:nvGraphicFramePr>
        <p:xfrm>
          <a:off x="43165" y="364231"/>
          <a:ext cx="8998702" cy="474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4036" name="Группа 24"/>
          <p:cNvGrpSpPr>
            <a:grpSpLocks/>
          </p:cNvGrpSpPr>
          <p:nvPr/>
        </p:nvGrpSpPr>
        <p:grpSpPr bwMode="auto">
          <a:xfrm>
            <a:off x="323850" y="4670425"/>
            <a:ext cx="8712200" cy="2160588"/>
            <a:chOff x="2068444" y="1081630"/>
            <a:chExt cx="5966049" cy="3561816"/>
          </a:xfrm>
        </p:grpSpPr>
        <p:sp>
          <p:nvSpPr>
            <p:cNvPr id="52" name="Скругленный прямоугольник 51"/>
            <p:cNvSpPr/>
            <p:nvPr/>
          </p:nvSpPr>
          <p:spPr>
            <a:xfrm rot="347141">
              <a:off x="5819915" y="1470456"/>
              <a:ext cx="2214578" cy="459646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 rot="347141">
              <a:off x="5599723" y="3458306"/>
              <a:ext cx="2214578" cy="517757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Скругленный прямоугольник 53"/>
            <p:cNvSpPr/>
            <p:nvPr/>
          </p:nvSpPr>
          <p:spPr>
            <a:xfrm rot="326765">
              <a:off x="5676565" y="2880550"/>
              <a:ext cx="2214578" cy="459795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Скругленный прямоугольник 54"/>
            <p:cNvSpPr/>
            <p:nvPr/>
          </p:nvSpPr>
          <p:spPr>
            <a:xfrm rot="347141">
              <a:off x="5742509" y="2034736"/>
              <a:ext cx="2214578" cy="740269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Скругленный прямоугольник 55"/>
            <p:cNvSpPr/>
            <p:nvPr/>
          </p:nvSpPr>
          <p:spPr>
            <a:xfrm rot="347141">
              <a:off x="2260486" y="1081630"/>
              <a:ext cx="2214578" cy="617771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Равнобедренный треугольник 56"/>
            <p:cNvSpPr/>
            <p:nvPr/>
          </p:nvSpPr>
          <p:spPr>
            <a:xfrm>
              <a:off x="4643438" y="3929066"/>
              <a:ext cx="571504" cy="714380"/>
            </a:xfrm>
            <a:prstGeom prst="triangle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Скругленный прямоугольник 57"/>
            <p:cNvSpPr/>
            <p:nvPr/>
          </p:nvSpPr>
          <p:spPr>
            <a:xfrm rot="327963">
              <a:off x="2178865" y="1802212"/>
              <a:ext cx="2214578" cy="640018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 rot="345965">
              <a:off x="2097863" y="2555293"/>
              <a:ext cx="2214578" cy="631269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62" name="Прямоугольник 12"/>
            <p:cNvSpPr>
              <a:spLocks noChangeArrowheads="1"/>
            </p:cNvSpPr>
            <p:nvPr/>
          </p:nvSpPr>
          <p:spPr bwMode="auto">
            <a:xfrm rot="326787">
              <a:off x="2324689" y="109139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3" name="Прямоугольник 13"/>
            <p:cNvSpPr>
              <a:spLocks noChangeArrowheads="1"/>
            </p:cNvSpPr>
            <p:nvPr/>
          </p:nvSpPr>
          <p:spPr bwMode="auto">
            <a:xfrm rot="401884">
              <a:off x="2143146" y="1868101"/>
              <a:ext cx="2286016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Неналоговые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4" name="Прямоугольник 14"/>
            <p:cNvSpPr>
              <a:spLocks noChangeArrowheads="1"/>
            </p:cNvSpPr>
            <p:nvPr/>
          </p:nvSpPr>
          <p:spPr bwMode="auto">
            <a:xfrm rot="308375">
              <a:off x="2133581" y="2617235"/>
              <a:ext cx="2143140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Безвозмездные поступления</a:t>
              </a:r>
            </a:p>
          </p:txBody>
        </p:sp>
        <p:sp>
          <p:nvSpPr>
            <p:cNvPr id="44065" name="Прямоугольник 15"/>
            <p:cNvSpPr>
              <a:spLocks noChangeArrowheads="1"/>
            </p:cNvSpPr>
            <p:nvPr/>
          </p:nvSpPr>
          <p:spPr bwMode="auto">
            <a:xfrm rot="332112">
              <a:off x="6551241" y="1440272"/>
              <a:ext cx="844985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Образование</a:t>
              </a:r>
            </a:p>
          </p:txBody>
        </p:sp>
        <p:sp>
          <p:nvSpPr>
            <p:cNvPr id="44066" name="Прямоугольник 16"/>
            <p:cNvSpPr>
              <a:spLocks noChangeArrowheads="1"/>
            </p:cNvSpPr>
            <p:nvPr/>
          </p:nvSpPr>
          <p:spPr bwMode="auto">
            <a:xfrm rot="349728">
              <a:off x="6412325" y="2833072"/>
              <a:ext cx="649677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Культура</a:t>
              </a:r>
            </a:p>
          </p:txBody>
        </p:sp>
        <p:sp>
          <p:nvSpPr>
            <p:cNvPr id="44067" name="Прямоугольник 17"/>
            <p:cNvSpPr>
              <a:spLocks noChangeArrowheads="1"/>
            </p:cNvSpPr>
            <p:nvPr/>
          </p:nvSpPr>
          <p:spPr bwMode="auto">
            <a:xfrm rot="343575">
              <a:off x="5773175" y="2187754"/>
              <a:ext cx="216808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Жилищно-коммунальное хозяйство</a:t>
              </a:r>
            </a:p>
          </p:txBody>
        </p:sp>
        <p:sp>
          <p:nvSpPr>
            <p:cNvPr id="44068" name="Прямоугольник 18"/>
            <p:cNvSpPr>
              <a:spLocks noChangeArrowheads="1"/>
            </p:cNvSpPr>
            <p:nvPr/>
          </p:nvSpPr>
          <p:spPr bwMode="auto">
            <a:xfrm rot="345785">
              <a:off x="5670966" y="351626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Иные направления</a:t>
              </a:r>
            </a:p>
          </p:txBody>
        </p:sp>
        <p:sp>
          <p:nvSpPr>
            <p:cNvPr id="67" name="Скругленный прямоугольник 66"/>
            <p:cNvSpPr/>
            <p:nvPr/>
          </p:nvSpPr>
          <p:spPr>
            <a:xfrm rot="313199">
              <a:off x="2068444" y="3714070"/>
              <a:ext cx="5730335" cy="190311"/>
            </a:xfrm>
            <a:prstGeom prst="roundRect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0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D97F5A6-D9AC-4A77-BD0F-B9CDA4A80E12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49"/>
          <p:cNvSpPr txBox="1">
            <a:spLocks noChangeArrowheads="1"/>
          </p:cNvSpPr>
          <p:nvPr/>
        </p:nvSpPr>
        <p:spPr bwMode="auto">
          <a:xfrm>
            <a:off x="4716016" y="849888"/>
            <a:ext cx="39604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Структура доходов бюджета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0518885"/>
              </p:ext>
            </p:extLst>
          </p:nvPr>
        </p:nvGraphicFramePr>
        <p:xfrm>
          <a:off x="251521" y="4660162"/>
          <a:ext cx="5111820" cy="1925126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279565"/>
                <a:gridCol w="828944"/>
                <a:gridCol w="867350"/>
                <a:gridCol w="1135961"/>
              </a:tblGrid>
              <a:tr h="65635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г.,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г.,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099,9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1 139,4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39,5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52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157,6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160,6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4 051,0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4 025,0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-26,0</a:t>
                      </a: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5 308,5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5 325,0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16,5</a:t>
                      </a:r>
                    </a:p>
                  </a:txBody>
                  <a:tcPr marL="91439" marR="91439" marT="45735" marB="45735" anchor="ctr"/>
                </a:tc>
              </a:tr>
            </a:tbl>
          </a:graphicData>
        </a:graphic>
      </p:graphicFrame>
      <p:sp>
        <p:nvSpPr>
          <p:cNvPr id="46108" name="TextBox 11"/>
          <p:cNvSpPr txBox="1">
            <a:spLocks noChangeArrowheads="1"/>
          </p:cNvSpPr>
          <p:nvPr/>
        </p:nvSpPr>
        <p:spPr bwMode="auto">
          <a:xfrm>
            <a:off x="4684687" y="2504417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</a:p>
        </p:txBody>
      </p:sp>
      <p:sp>
        <p:nvSpPr>
          <p:cNvPr id="46109" name="TextBox 12"/>
          <p:cNvSpPr txBox="1">
            <a:spLocks noChangeArrowheads="1"/>
          </p:cNvSpPr>
          <p:nvPr/>
        </p:nvSpPr>
        <p:spPr bwMode="auto">
          <a:xfrm>
            <a:off x="7651688" y="2533483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</a:p>
        </p:txBody>
      </p:sp>
      <p:sp>
        <p:nvSpPr>
          <p:cNvPr id="46110" name="TextBox 13"/>
          <p:cNvSpPr txBox="1">
            <a:spLocks noChangeArrowheads="1"/>
          </p:cNvSpPr>
          <p:nvPr/>
        </p:nvSpPr>
        <p:spPr bwMode="auto">
          <a:xfrm>
            <a:off x="6083688" y="1268844"/>
            <a:ext cx="1500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</a:p>
        </p:txBody>
      </p:sp>
      <p:grpSp>
        <p:nvGrpSpPr>
          <p:cNvPr id="46111" name="Группа 27"/>
          <p:cNvGrpSpPr>
            <a:grpSpLocks/>
          </p:cNvGrpSpPr>
          <p:nvPr/>
        </p:nvGrpSpPr>
        <p:grpSpPr bwMode="auto">
          <a:xfrm>
            <a:off x="5814419" y="3212976"/>
            <a:ext cx="1857375" cy="3214687"/>
            <a:chOff x="1071538" y="3643314"/>
            <a:chExt cx="1565858" cy="3214686"/>
          </a:xfrm>
        </p:grpSpPr>
        <p:pic>
          <p:nvPicPr>
            <p:cNvPr id="46124" name="Рисунок 25" descr="money-jar-vector-1533336.jpg"/>
            <p:cNvPicPr>
              <a:picLocks noChangeAspect="1"/>
            </p:cNvPicPr>
            <p:nvPr/>
          </p:nvPicPr>
          <p:blipFill>
            <a:blip r:embed="rId3" cstate="print"/>
            <a:srcRect b="8333"/>
            <a:stretch>
              <a:fillRect/>
            </a:stretch>
          </p:blipFill>
          <p:spPr bwMode="auto">
            <a:xfrm>
              <a:off x="1071538" y="4643422"/>
              <a:ext cx="1565858" cy="2214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125" name="Рисунок 26" descr="infographic-elements-pack_6628-4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14414" y="3643314"/>
              <a:ext cx="1357322" cy="1117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6112" name="Прямоугольник 11"/>
          <p:cNvSpPr>
            <a:spLocks noChangeArrowheads="1"/>
          </p:cNvSpPr>
          <p:nvPr/>
        </p:nvSpPr>
        <p:spPr bwMode="auto">
          <a:xfrm>
            <a:off x="4540026" y="3028292"/>
            <a:ext cx="158430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доходы от предусмотренных законодательством РФ о налогах и сборах, а также пеней и штрафов по ним</a:t>
            </a:r>
          </a:p>
        </p:txBody>
      </p:sp>
      <p:sp>
        <p:nvSpPr>
          <p:cNvPr id="46113" name="Прямоугольник 12"/>
          <p:cNvSpPr>
            <a:spLocks noChangeArrowheads="1"/>
          </p:cNvSpPr>
          <p:nvPr/>
        </p:nvSpPr>
        <p:spPr bwMode="auto">
          <a:xfrm>
            <a:off x="7560072" y="3094426"/>
            <a:ext cx="157131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доходы от использования и продажи имущества, находящегося в муниципальной собственности, от применения мер гражданско-правовой, административной ответственности, плата за негативное воздействие на окружающую среду и др.</a:t>
            </a:r>
          </a:p>
        </p:txBody>
      </p:sp>
      <p:sp>
        <p:nvSpPr>
          <p:cNvPr id="46114" name="Прямоугольник 13"/>
          <p:cNvSpPr>
            <a:spLocks noChangeArrowheads="1"/>
          </p:cNvSpPr>
          <p:nvPr/>
        </p:nvSpPr>
        <p:spPr bwMode="auto">
          <a:xfrm>
            <a:off x="5363343" y="1815184"/>
            <a:ext cx="331311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поступления из бюджетов других уровней и от физических и (или) юридических лиц</a:t>
            </a:r>
          </a:p>
        </p:txBody>
      </p:sp>
      <p:sp>
        <p:nvSpPr>
          <p:cNvPr id="46115" name="TextBox 49"/>
          <p:cNvSpPr txBox="1">
            <a:spLocks noChangeArrowheads="1"/>
          </p:cNvSpPr>
          <p:nvPr/>
        </p:nvSpPr>
        <p:spPr bwMode="auto">
          <a:xfrm>
            <a:off x="87638" y="1619190"/>
            <a:ext cx="43068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средства,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поступившие в 2022 году </a:t>
            </a:r>
          </a:p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Северск, зачислялись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 единый счет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открытый в Управлении Федерального казначейства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по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1360560" y="2940051"/>
            <a:ext cx="2145762" cy="1532053"/>
          </a:xfrm>
          <a:prstGeom prst="rect">
            <a:avLst/>
          </a:prstGeom>
        </p:spPr>
      </p:pic>
      <p:sp>
        <p:nvSpPr>
          <p:cNvPr id="9" name="Стрелка углом вверх 8"/>
          <p:cNvSpPr/>
          <p:nvPr/>
        </p:nvSpPr>
        <p:spPr>
          <a:xfrm rot="5400000">
            <a:off x="-8470" y="3265408"/>
            <a:ext cx="1573705" cy="839687"/>
          </a:xfrm>
          <a:prstGeom prst="bentUp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46120" name="TextBox 3"/>
          <p:cNvSpPr txBox="1">
            <a:spLocks noChangeArrowheads="1"/>
          </p:cNvSpPr>
          <p:nvPr/>
        </p:nvSpPr>
        <p:spPr bwMode="auto">
          <a:xfrm>
            <a:off x="362255" y="836613"/>
            <a:ext cx="3406799" cy="33855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Доходы в 2022 году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122" name="Рисунок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17065" y="418306"/>
            <a:ext cx="11842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2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865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C7945A5-221E-433B-BBCE-399D7402D62B}" type="slidenum">
              <a:rPr lang="ru-RU" smtClean="0"/>
              <a:pPr/>
              <a:t>10</a:t>
            </a:fld>
            <a:endParaRPr lang="ru-RU" smtClean="0"/>
          </a:p>
        </p:txBody>
      </p:sp>
      <p:sp>
        <p:nvSpPr>
          <p:cNvPr id="2" name="Стрелка вправо 1"/>
          <p:cNvSpPr/>
          <p:nvPr/>
        </p:nvSpPr>
        <p:spPr>
          <a:xfrm rot="5400000">
            <a:off x="6575644" y="2309731"/>
            <a:ext cx="516275" cy="488969"/>
          </a:xfrm>
          <a:prstGeom prst="rightArrow">
            <a:avLst>
              <a:gd name="adj1" fmla="val 46297"/>
              <a:gd name="adj2" fmla="val 50000"/>
            </a:avLst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854726">
            <a:off x="5924718" y="2653915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8975204">
            <a:off x="7159610" y="2667587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688381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90106" y="1190972"/>
            <a:ext cx="2484438" cy="739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сумма налоговых доходов составила </a:t>
            </a:r>
          </a:p>
          <a:p>
            <a:pPr algn="ctr" eaLnBrk="1" hangingPunct="1">
              <a:defRPr/>
            </a:pPr>
            <a:r>
              <a:rPr lang="ru-RU" sz="14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1 139,4 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34492" y="3029365"/>
            <a:ext cx="2433638" cy="73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доходов в общем объеме доходов составила </a:t>
            </a:r>
            <a:r>
              <a:rPr lang="ru-RU" sz="14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21,4%</a:t>
            </a:r>
            <a:endParaRPr lang="ru-RU" sz="14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1632836"/>
              </p:ext>
            </p:extLst>
          </p:nvPr>
        </p:nvGraphicFramePr>
        <p:xfrm>
          <a:off x="311016" y="161732"/>
          <a:ext cx="6578601" cy="3987348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532792"/>
                <a:gridCol w="1584176"/>
                <a:gridCol w="792088"/>
                <a:gridCol w="720080"/>
                <a:gridCol w="949465"/>
              </a:tblGrid>
              <a:tr h="378409"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поступающие в бюджет ЗАТО Северск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Налогоплательщики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года, млн. руб.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328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агенты                    за 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811,1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854,6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9697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имущество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7507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взимаемый по упрощенной системе налогообложения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67513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328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8272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добычу полезных ископаемых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Юридические лица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4089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 (на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диз.топливо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моторные масла, автомобильный и прямогонный бензин)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23528" y="4149080"/>
            <a:ext cx="3600450" cy="339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6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Справочно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484897793"/>
              </p:ext>
            </p:extLst>
          </p:nvPr>
        </p:nvGraphicFramePr>
        <p:xfrm>
          <a:off x="179512" y="4522993"/>
          <a:ext cx="8784977" cy="2301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717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B10B839-9563-455B-BD5B-68917257D077}" type="slidenum">
              <a:rPr lang="ru-RU" smtClean="0"/>
              <a:pPr/>
              <a:t>11</a:t>
            </a:fld>
            <a:endParaRPr lang="ru-RU" smtClean="0"/>
          </a:p>
        </p:txBody>
      </p:sp>
      <p:pic>
        <p:nvPicPr>
          <p:cNvPr id="13" name="Рисунок 12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88798" y="2033298"/>
            <a:ext cx="836254" cy="7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195808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558613"/>
              </p:ext>
            </p:extLst>
          </p:nvPr>
        </p:nvGraphicFramePr>
        <p:xfrm>
          <a:off x="74613" y="717550"/>
          <a:ext cx="8929687" cy="228628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5760706"/>
                <a:gridCol w="1152230"/>
                <a:gridCol w="936187"/>
                <a:gridCol w="1080564"/>
              </a:tblGrid>
              <a:tr h="274361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неналоговых платежей,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поступившие в 2022 году в бюджет ЗАТО Северск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года, млн.руб.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муниципального имущества</a:t>
                      </a: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45727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применения мер гражданско-правовой, административной ответственности (штрафы)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7313" y="133350"/>
            <a:ext cx="3238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Общая сумма неналоговых доходов </a:t>
            </a: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составила </a:t>
            </a: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160,6 млн.руб</a:t>
            </a:r>
            <a:r>
              <a: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15013" y="130175"/>
            <a:ext cx="31670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Доля неналоговых доходов в общем объеме доходов составила </a:t>
            </a: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2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98" name="Диаграмма 266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42675450"/>
              </p:ext>
            </p:extLst>
          </p:nvPr>
        </p:nvGraphicFramePr>
        <p:xfrm>
          <a:off x="1374775" y="3389313"/>
          <a:ext cx="6240463" cy="3343275"/>
        </p:xfrm>
        <a:graphic>
          <a:graphicData uri="http://schemas.openxmlformats.org/presentationml/2006/ole">
            <p:oleObj spid="_x0000_s191588" name="Лист" r:id="rId4" imgW="7406613" imgH="3924288" progId="Excel.Sheet.8">
              <p:embed/>
            </p:oleObj>
          </a:graphicData>
        </a:graphic>
      </p:graphicFrame>
      <p:sp>
        <p:nvSpPr>
          <p:cNvPr id="4136" name="TextBox 35"/>
          <p:cNvSpPr txBox="1">
            <a:spLocks noChangeArrowheads="1"/>
          </p:cNvSpPr>
          <p:nvPr/>
        </p:nvSpPr>
        <p:spPr bwMode="auto">
          <a:xfrm>
            <a:off x="2627313" y="3101767"/>
            <a:ext cx="49027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Наиболее крупные реализованные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объекты муниципальной собственности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95536" y="46038"/>
            <a:ext cx="1952377" cy="6651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</a:t>
            </a:r>
          </a:p>
        </p:txBody>
      </p:sp>
      <p:sp>
        <p:nvSpPr>
          <p:cNvPr id="413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5638" y="64897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EF89EE3-BA6F-4DAF-94DB-E17914F1A638}" type="slidenum">
              <a:rPr lang="ru-RU" smtClean="0"/>
              <a:pPr/>
              <a:t>12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74550398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/>
          </p:nvPr>
        </p:nvGraphicFramePr>
        <p:xfrm>
          <a:off x="358437" y="3140968"/>
          <a:ext cx="8792751" cy="3869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333375" y="1268413"/>
            <a:ext cx="2222500" cy="16557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Налогоплательщики, обеспечивающие  бОльшую часть налоговых и неналоговых поступлений в бюджет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4377558"/>
              </p:ext>
            </p:extLst>
          </p:nvPr>
        </p:nvGraphicFramePr>
        <p:xfrm>
          <a:off x="2843808" y="260648"/>
          <a:ext cx="6013450" cy="2965639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551524"/>
                <a:gridCol w="1701016"/>
                <a:gridCol w="1760910"/>
              </a:tblGrid>
              <a:tr h="82323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Плательщики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поступлений в сумме налоговых и неналоговых доходов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поступлений в общей сумме доходов бюджета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1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АО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«СХК», </a:t>
                      </a:r>
                      <a:r>
                        <a:rPr lang="ru-RU" sz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аутсорсинговые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компании и организации «</a:t>
                      </a:r>
                      <a:r>
                        <a:rPr lang="ru-RU" sz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Росатома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32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организации всех форм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собственности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32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Малое и среднее предпринимательство, ТОСЭР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27437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организации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3133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</a:tbl>
          </a:graphicData>
        </a:graphic>
      </p:graphicFrame>
      <p:pic>
        <p:nvPicPr>
          <p:cNvPr id="48157" name="Рисунок 7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33375" y="11588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5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4CC4CEC-7F5A-4A7A-AC2C-7E495C48E316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2639491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1407380" y="524565"/>
            <a:ext cx="6805069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межбюджетных трансфертов (МБТ),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поступивших в 2022 году 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155" name="Группа 51"/>
          <p:cNvGrpSpPr>
            <a:grpSpLocks/>
          </p:cNvGrpSpPr>
          <p:nvPr/>
        </p:nvGrpSpPr>
        <p:grpSpPr bwMode="auto">
          <a:xfrm>
            <a:off x="95250" y="1755910"/>
            <a:ext cx="9048750" cy="4357688"/>
            <a:chOff x="142844" y="1142984"/>
            <a:chExt cx="9048781" cy="4357718"/>
          </a:xfrm>
        </p:grpSpPr>
        <p:graphicFrame>
          <p:nvGraphicFramePr>
            <p:cNvPr id="24" name="Схема 23"/>
            <p:cNvGraphicFramePr/>
            <p:nvPr>
              <p:extLst>
                <p:ext uri="{D42A27DB-BD31-4B8C-83A1-F6EECF244321}">
                  <p14:modId xmlns:p14="http://schemas.microsoft.com/office/powerpoint/2010/main" xmlns="" val="4107227880"/>
                </p:ext>
              </p:extLst>
            </p:nvPr>
          </p:nvGraphicFramePr>
          <p:xfrm>
            <a:off x="142844" y="1142984"/>
            <a:ext cx="8721044" cy="435771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43" name="Прямая со стрелкой 42"/>
            <p:cNvCxnSpPr/>
            <p:nvPr/>
          </p:nvCxnSpPr>
          <p:spPr>
            <a:xfrm rot="16200000" flipH="1">
              <a:off x="7181839" y="3081335"/>
              <a:ext cx="2868632" cy="2778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 rot="16200000" flipH="1">
              <a:off x="7601735" y="2661439"/>
              <a:ext cx="1820875" cy="698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Овал 25"/>
            <p:cNvSpPr/>
            <p:nvPr/>
          </p:nvSpPr>
          <p:spPr>
            <a:xfrm>
              <a:off x="8196289" y="3606042"/>
              <a:ext cx="700126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66" name="TextBox 29"/>
            <p:cNvSpPr txBox="1">
              <a:spLocks noChangeArrowheads="1"/>
            </p:cNvSpPr>
            <p:nvPr/>
          </p:nvSpPr>
          <p:spPr bwMode="auto">
            <a:xfrm>
              <a:off x="8196288" y="3786190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15%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>
              <a:off x="8405839" y="4654421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0" name="TextBox 30"/>
            <p:cNvSpPr txBox="1">
              <a:spLocks noChangeArrowheads="1"/>
            </p:cNvSpPr>
            <p:nvPr/>
          </p:nvSpPr>
          <p:spPr bwMode="auto">
            <a:xfrm>
              <a:off x="8417981" y="4837436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9%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Овал 32"/>
            <p:cNvSpPr/>
            <p:nvPr/>
          </p:nvSpPr>
          <p:spPr>
            <a:xfrm>
              <a:off x="8358214" y="2469246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4" name="TextBox 28"/>
            <p:cNvSpPr txBox="1">
              <a:spLocks noChangeArrowheads="1"/>
            </p:cNvSpPr>
            <p:nvPr/>
          </p:nvSpPr>
          <p:spPr bwMode="auto">
            <a:xfrm>
              <a:off x="8370356" y="2643182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36%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Овал 33"/>
            <p:cNvSpPr/>
            <p:nvPr/>
          </p:nvSpPr>
          <p:spPr>
            <a:xfrm>
              <a:off x="7277912" y="1333124"/>
              <a:ext cx="666258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8" name="TextBox 27"/>
            <p:cNvSpPr txBox="1">
              <a:spLocks noChangeArrowheads="1"/>
            </p:cNvSpPr>
            <p:nvPr/>
          </p:nvSpPr>
          <p:spPr bwMode="auto">
            <a:xfrm>
              <a:off x="7218086" y="1495411"/>
              <a:ext cx="785911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40%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9" name="Прямая со стрелкой 38"/>
            <p:cNvCxnSpPr>
              <a:endCxn id="49178" idx="3"/>
            </p:cNvCxnSpPr>
            <p:nvPr/>
          </p:nvCxnSpPr>
          <p:spPr>
            <a:xfrm flipH="1" flipV="1">
              <a:off x="8003997" y="1664690"/>
              <a:ext cx="473252" cy="12123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/>
            <p:nvPr/>
          </p:nvCxnSpPr>
          <p:spPr>
            <a:xfrm rot="16200000" flipH="1">
              <a:off x="8262934" y="2000240"/>
              <a:ext cx="642941" cy="2143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491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9E930A2-F529-4281-8129-230CF999CE8B}" type="slidenum">
              <a:rPr lang="ru-RU" smtClean="0"/>
              <a:pPr/>
              <a:t>14</a:t>
            </a:fld>
            <a:endParaRPr lang="ru-RU" smtClean="0"/>
          </a:p>
        </p:txBody>
      </p:sp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784367" y="1353210"/>
            <a:ext cx="1428723" cy="9286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в общем объеме МБТ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 2022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год)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073063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0083559"/>
              </p:ext>
            </p:extLst>
          </p:nvPr>
        </p:nvGraphicFramePr>
        <p:xfrm>
          <a:off x="-98425" y="169863"/>
          <a:ext cx="9001125" cy="3740150"/>
        </p:xfrm>
        <a:graphic>
          <a:graphicData uri="http://schemas.openxmlformats.org/presentationml/2006/ole">
            <p:oleObj spid="_x0000_s192611" name="Лист" r:id="rId4" imgW="9010554" imgH="3743280" progId="Excel.Sheet.8">
              <p:embed/>
            </p:oleObj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xmlns="" val="4241726169"/>
              </p:ext>
            </p:extLst>
          </p:nvPr>
        </p:nvGraphicFramePr>
        <p:xfrm>
          <a:off x="4631389" y="3312891"/>
          <a:ext cx="451261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323041" y="2707096"/>
            <a:ext cx="85725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6443004"/>
              </p:ext>
            </p:extLst>
          </p:nvPr>
        </p:nvGraphicFramePr>
        <p:xfrm>
          <a:off x="251520" y="3810095"/>
          <a:ext cx="3997325" cy="2921370"/>
        </p:xfrm>
        <a:graphic>
          <a:graphicData uri="http://schemas.openxmlformats.org/drawingml/2006/table">
            <a:tbl>
              <a:tblPr firstRow="1" lastRow="1" bandRow="1">
                <a:tableStyleId>{D27102A9-8310-4765-A935-A1911B00CA55}</a:tableStyleId>
              </a:tblPr>
              <a:tblGrid>
                <a:gridCol w="1333264"/>
                <a:gridCol w="864020"/>
                <a:gridCol w="936022"/>
                <a:gridCol w="864019"/>
              </a:tblGrid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2022,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Откло-</a:t>
                      </a:r>
                    </a:p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нение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1 617,8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1 617,8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628,0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603,9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-24,1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1 448,2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1 447,6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368,7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-11,7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-11,7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4 051,0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4 025,0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-8,4</a:t>
                      </a:r>
                    </a:p>
                  </a:txBody>
                  <a:tcPr marL="91432" marR="91432" marT="45715" marB="45715"/>
                </a:tc>
              </a:tr>
            </a:tbl>
          </a:graphicData>
        </a:graphic>
      </p:graphicFrame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087445" y="1034518"/>
            <a:ext cx="1925990" cy="714351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поступлений  МБТ в 2022 году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0000" y="258763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</a:p>
        </p:txBody>
      </p:sp>
      <p:sp>
        <p:nvSpPr>
          <p:cNvPr id="5156" name="TextBox 19"/>
          <p:cNvSpPr txBox="1">
            <a:spLocks noChangeArrowheads="1"/>
          </p:cNvSpPr>
          <p:nvPr/>
        </p:nvSpPr>
        <p:spPr bwMode="auto">
          <a:xfrm>
            <a:off x="2708275" y="307975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52900" y="427038"/>
            <a:ext cx="1401763" cy="369887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97525" y="531813"/>
            <a:ext cx="1401763" cy="369887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МБТ</a:t>
            </a:r>
          </a:p>
        </p:txBody>
      </p:sp>
      <p:grpSp>
        <p:nvGrpSpPr>
          <p:cNvPr id="5160" name="Группа 30"/>
          <p:cNvGrpSpPr>
            <a:grpSpLocks/>
          </p:cNvGrpSpPr>
          <p:nvPr/>
        </p:nvGrpSpPr>
        <p:grpSpPr bwMode="auto">
          <a:xfrm>
            <a:off x="5436096" y="4065062"/>
            <a:ext cx="611188" cy="649287"/>
            <a:chOff x="4584880" y="5653010"/>
            <a:chExt cx="611560" cy="576064"/>
          </a:xfrm>
        </p:grpSpPr>
        <p:sp>
          <p:nvSpPr>
            <p:cNvPr id="32" name="Овал 31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7" name="Рисунок 32"/>
            <p:cNvPicPr>
              <a:picLocks noChangeAspect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161" name="Группа 33"/>
          <p:cNvGrpSpPr>
            <a:grpSpLocks/>
          </p:cNvGrpSpPr>
          <p:nvPr/>
        </p:nvGrpSpPr>
        <p:grpSpPr bwMode="auto">
          <a:xfrm>
            <a:off x="5130502" y="5445224"/>
            <a:ext cx="611188" cy="590550"/>
            <a:chOff x="4584880" y="5653010"/>
            <a:chExt cx="611560" cy="576064"/>
          </a:xfrm>
        </p:grpSpPr>
        <p:sp>
          <p:nvSpPr>
            <p:cNvPr id="35" name="Овал 34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5" name="Рисунок 35"/>
            <p:cNvPicPr>
              <a:picLocks noChangeAspect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6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806D20E-AA1B-4355-B9CF-2FD0786332C3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417832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8" name="Группа 14"/>
          <p:cNvGrpSpPr>
            <a:grpSpLocks/>
          </p:cNvGrpSpPr>
          <p:nvPr/>
        </p:nvGrpSpPr>
        <p:grpSpPr bwMode="auto">
          <a:xfrm>
            <a:off x="-50800" y="-77788"/>
            <a:ext cx="8572500" cy="4087813"/>
            <a:chOff x="-87272" y="413303"/>
            <a:chExt cx="8572307" cy="3930482"/>
          </a:xfrm>
        </p:grpSpPr>
        <p:graphicFrame>
          <p:nvGraphicFramePr>
            <p:cNvPr id="6147" name="Диаграмма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2554014740"/>
                </p:ext>
              </p:extLst>
            </p:nvPr>
          </p:nvGraphicFramePr>
          <p:xfrm>
            <a:off x="-87272" y="413303"/>
            <a:ext cx="8572307" cy="3930482"/>
          </p:xfrm>
          <a:graphic>
            <a:graphicData uri="http://schemas.openxmlformats.org/presentationml/2006/ole">
              <p:oleObj spid="_x0000_s193732" name="Лист" r:id="rId4" imgW="8582123" imgH="3933900" progId="Excel.Sheet.8">
                <p:embed/>
              </p:oleObj>
            </a:graphicData>
          </a:graphic>
        </p:graphicFrame>
        <p:sp>
          <p:nvSpPr>
            <p:cNvPr id="9" name="Прямоугольник 8"/>
            <p:cNvSpPr/>
            <p:nvPr/>
          </p:nvSpPr>
          <p:spPr>
            <a:xfrm>
              <a:off x="3800471" y="3062281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>
            <a:xfrm rot="5400000" flipH="1" flipV="1">
              <a:off x="4523518" y="2334449"/>
              <a:ext cx="1587" cy="143824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Правая фигурная скобка 12"/>
            <p:cNvSpPr/>
            <p:nvPr/>
          </p:nvSpPr>
          <p:spPr>
            <a:xfrm>
              <a:off x="5176760" y="3057539"/>
              <a:ext cx="285744" cy="185730"/>
            </a:xfrm>
            <a:prstGeom prst="righ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652964" y="3062289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0" y="2928938"/>
            <a:ext cx="657225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614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01198607"/>
              </p:ext>
            </p:extLst>
          </p:nvPr>
        </p:nvGraphicFramePr>
        <p:xfrm>
          <a:off x="3952875" y="3995738"/>
          <a:ext cx="4783138" cy="2862262"/>
        </p:xfrm>
        <a:graphic>
          <a:graphicData uri="http://schemas.openxmlformats.org/presentationml/2006/ole">
            <p:oleObj spid="_x0000_s193733" name="Лист" r:id="rId5" imgW="4143299" imgH="2457540" progId="Excel.Sheet.8">
              <p:embed/>
            </p:oleObj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1157917" y="4426330"/>
            <a:ext cx="2769319" cy="129614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отмечается тенденция увеличения доли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«нецелевых»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трансфертов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Прямоугольник 11"/>
          <p:cNvSpPr>
            <a:spLocks noChangeArrowheads="1"/>
          </p:cNvSpPr>
          <p:nvPr/>
        </p:nvSpPr>
        <p:spPr bwMode="auto">
          <a:xfrm>
            <a:off x="5616687" y="2420938"/>
            <a:ext cx="340500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~50 </a:t>
            </a:r>
            <a:r>
              <a:rPr lang="ru-RU" sz="1200" b="1" dirty="0" err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условно нецелевые средства - представлены Томской областью для уплаты муниципальными учреждениями ЗАТО Северск налога на имущество организаций (налог в 100% размере поступает в областной бюджет)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51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EB3B5F5-1D0B-486A-B105-66E3B895D549}" type="slidenum">
              <a:rPr lang="ru-RU" smtClean="0"/>
              <a:pPr/>
              <a:t>16</a:t>
            </a:fld>
            <a:endParaRPr lang="ru-RU" smtClean="0"/>
          </a:p>
        </p:txBody>
      </p:sp>
      <p:sp>
        <p:nvSpPr>
          <p:cNvPr id="6156" name="TextBox 4"/>
          <p:cNvSpPr txBox="1">
            <a:spLocks noChangeArrowheads="1"/>
          </p:cNvSpPr>
          <p:nvPr/>
        </p:nvSpPr>
        <p:spPr bwMode="auto">
          <a:xfrm>
            <a:off x="4337911" y="3843337"/>
            <a:ext cx="70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pic>
        <p:nvPicPr>
          <p:cNvPr id="16" name="Рисунок 1"/>
          <p:cNvPicPr>
            <a:picLocks noChangeAspect="1"/>
          </p:cNvPicPr>
          <p:nvPr/>
        </p:nvPicPr>
        <p:blipFill>
          <a:blip r:embed="rId6" cstate="print">
            <a:lum bright="70000" contrast="-70000"/>
          </a:blip>
          <a:srcRect l="32045" t="13123"/>
          <a:stretch>
            <a:fillRect/>
          </a:stretch>
        </p:blipFill>
        <p:spPr bwMode="auto">
          <a:xfrm>
            <a:off x="8096250" y="17463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978243" y="868206"/>
            <a:ext cx="3043599" cy="1285884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передаваемые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вышестоящих бюджетов,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ЗАТО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распределили самостоятельно в 2022 году</a:t>
            </a:r>
            <a:endParaRPr lang="ru-RU" sz="1500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 descr="KijX47nx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8852" y="4698088"/>
            <a:ext cx="836254" cy="7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86362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3" name="Группа 3"/>
          <p:cNvGrpSpPr>
            <a:grpSpLocks/>
          </p:cNvGrpSpPr>
          <p:nvPr/>
        </p:nvGrpSpPr>
        <p:grpSpPr bwMode="auto">
          <a:xfrm>
            <a:off x="11113" y="920750"/>
            <a:ext cx="5395912" cy="4538663"/>
            <a:chOff x="201784" y="1068949"/>
            <a:chExt cx="5261843" cy="4444186"/>
          </a:xfrm>
        </p:grpSpPr>
        <p:graphicFrame>
          <p:nvGraphicFramePr>
            <p:cNvPr id="7171" name="Диаграмма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3020210670"/>
                </p:ext>
              </p:extLst>
            </p:nvPr>
          </p:nvGraphicFramePr>
          <p:xfrm>
            <a:off x="201784" y="1068949"/>
            <a:ext cx="5261843" cy="4444186"/>
          </p:xfrm>
          <a:graphic>
            <a:graphicData uri="http://schemas.openxmlformats.org/presentationml/2006/ole">
              <p:oleObj spid="_x0000_s190742" name="Лист" r:id="rId4" imgW="5272995" imgH="4770144" progId="Excel.Sheet.8">
                <p:embed/>
              </p:oleObj>
            </a:graphicData>
          </a:graphic>
        </p:graphicFrame>
        <p:sp>
          <p:nvSpPr>
            <p:cNvPr id="7" name="Прямоугольник 6"/>
            <p:cNvSpPr/>
            <p:nvPr/>
          </p:nvSpPr>
          <p:spPr>
            <a:xfrm>
              <a:off x="403784" y="4508742"/>
              <a:ext cx="571486" cy="373061"/>
            </a:xfrm>
            <a:prstGeom prst="rect">
              <a:avLst/>
            </a:prstGeom>
            <a:ln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млрд.</a:t>
              </a:r>
            </a:p>
            <a:p>
              <a:pPr algn="ctr" eaLnBrk="1" hangingPunct="1">
                <a:defRPr/>
              </a:pPr>
              <a:r>
                <a:rPr lang="ru-RU" sz="10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528145" y="2761639"/>
              <a:ext cx="53335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+18%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618695" y="2552096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+5%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553106" y="3590893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+6%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631093" y="3521314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+8%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553106" y="3926944"/>
              <a:ext cx="53335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+14%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658299" y="3847057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+6%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1581664" y="4219748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+7%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3638269" y="4225696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+6%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74" name="TextBox 7"/>
          <p:cNvSpPr txBox="1">
            <a:spLocks noChangeArrowheads="1"/>
          </p:cNvSpPr>
          <p:nvPr/>
        </p:nvSpPr>
        <p:spPr bwMode="auto">
          <a:xfrm>
            <a:off x="275034" y="1691687"/>
            <a:ext cx="471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Динамика поступления доходов </a:t>
            </a:r>
          </a:p>
          <a:p>
            <a:pPr algn="ctr"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гг.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5580112" y="6492875"/>
            <a:ext cx="6864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тыс.руб.</a:t>
            </a:r>
          </a:p>
        </p:txBody>
      </p:sp>
      <p:sp>
        <p:nvSpPr>
          <p:cNvPr id="7176" name="TextBox 10"/>
          <p:cNvSpPr txBox="1">
            <a:spLocks noChangeArrowheads="1"/>
          </p:cNvSpPr>
          <p:nvPr/>
        </p:nvSpPr>
        <p:spPr bwMode="auto">
          <a:xfrm>
            <a:off x="5326470" y="799467"/>
            <a:ext cx="38512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Бюджетная обеспеченность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доходами на 1 жителя муниципальных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образований Томской области</a:t>
            </a:r>
          </a:p>
        </p:txBody>
      </p:sp>
      <p:sp>
        <p:nvSpPr>
          <p:cNvPr id="7181" name="TextBox 28"/>
          <p:cNvSpPr txBox="1">
            <a:spLocks noChangeArrowheads="1"/>
          </p:cNvSpPr>
          <p:nvPr/>
        </p:nvSpPr>
        <p:spPr bwMode="auto">
          <a:xfrm>
            <a:off x="782890" y="323850"/>
            <a:ext cx="7689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40D4C4A-73C2-40A7-A379-436AC6BF7CB3}" type="slidenum">
              <a:rPr lang="ru-RU" smtClean="0"/>
              <a:pPr/>
              <a:t>17</a:t>
            </a:fld>
            <a:endParaRPr lang="ru-RU" dirty="0" smtClean="0"/>
          </a:p>
        </p:txBody>
      </p:sp>
      <p:cxnSp>
        <p:nvCxnSpPr>
          <p:cNvPr id="25" name="Прямая соединительная линия 24"/>
          <p:cNvCxnSpPr/>
          <p:nvPr/>
        </p:nvCxnSpPr>
        <p:spPr bwMode="auto">
          <a:xfrm rot="16200000" flipV="1">
            <a:off x="5062220" y="3808470"/>
            <a:ext cx="4929188" cy="17463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 bwMode="auto">
          <a:xfrm>
            <a:off x="7765179" y="1431982"/>
            <a:ext cx="14125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значение:</a:t>
            </a:r>
            <a:endParaRPr lang="ru-RU" sz="11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 </a:t>
            </a:r>
            <a:r>
              <a:rPr lang="ru-RU" sz="1100" b="1" dirty="0" err="1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Прямая со стрелкой 30"/>
          <p:cNvCxnSpPr/>
          <p:nvPr/>
        </p:nvCxnSpPr>
        <p:spPr bwMode="auto">
          <a:xfrm flipH="1">
            <a:off x="7584560" y="1547305"/>
            <a:ext cx="248546" cy="6673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 bwMode="auto">
          <a:xfrm>
            <a:off x="7765179" y="3296501"/>
            <a:ext cx="145265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значениями разница в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3,5 раза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3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21638100"/>
              </p:ext>
            </p:extLst>
          </p:nvPr>
        </p:nvGraphicFramePr>
        <p:xfrm>
          <a:off x="5116723" y="1136143"/>
          <a:ext cx="3743325" cy="5668962"/>
        </p:xfrm>
        <a:graphic>
          <a:graphicData uri="http://schemas.openxmlformats.org/presentationml/2006/ole">
            <p:oleObj spid="_x0000_s190743" name="Лист" r:id="rId5" imgW="3749013" imgH="5676912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30894914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29682" y="1898154"/>
            <a:ext cx="2195736" cy="2015975"/>
          </a:xfrm>
          <a:prstGeom prst="rect">
            <a:avLst/>
          </a:prstGeom>
        </p:spPr>
      </p:pic>
      <p:sp>
        <p:nvSpPr>
          <p:cNvPr id="31" name="Штриховая стрелка вправо 30"/>
          <p:cNvSpPr/>
          <p:nvPr/>
        </p:nvSpPr>
        <p:spPr>
          <a:xfrm>
            <a:off x="2248455" y="3442440"/>
            <a:ext cx="5515606" cy="565471"/>
          </a:xfrm>
          <a:prstGeom prst="striped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xmlns="" val="4042753223"/>
              </p:ext>
            </p:extLst>
          </p:nvPr>
        </p:nvGraphicFramePr>
        <p:xfrm>
          <a:off x="1907704" y="1809131"/>
          <a:ext cx="6054040" cy="1863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78563980"/>
              </p:ext>
            </p:extLst>
          </p:nvPr>
        </p:nvGraphicFramePr>
        <p:xfrm>
          <a:off x="323850" y="3987040"/>
          <a:ext cx="8393113" cy="823912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420855"/>
                <a:gridCol w="1670305"/>
                <a:gridCol w="1469868"/>
                <a:gridCol w="1832085"/>
              </a:tblGrid>
              <a:tr h="51875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</a:p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</a:tr>
              <a:tr h="30516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5 416,9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5 317,0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-99,9</a:t>
                      </a:r>
                    </a:p>
                  </a:txBody>
                  <a:tcPr marL="91430" marR="91430" marT="45785" marB="45785" anchor="ctr"/>
                </a:tc>
              </a:tr>
            </a:tbl>
          </a:graphicData>
        </a:graphic>
      </p:graphicFrame>
      <p:sp>
        <p:nvSpPr>
          <p:cNvPr id="52245" name="TextBox 49"/>
          <p:cNvSpPr txBox="1">
            <a:spLocks noChangeArrowheads="1"/>
          </p:cNvSpPr>
          <p:nvPr/>
        </p:nvSpPr>
        <p:spPr bwMode="auto">
          <a:xfrm>
            <a:off x="87313" y="251730"/>
            <a:ext cx="90566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расходы бюджета ЗАТО Северск производятся </a:t>
            </a:r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 единого счета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открытого в Управлении Федерального казначейства по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47" name="TextBox 12"/>
          <p:cNvSpPr txBox="1">
            <a:spLocks noChangeArrowheads="1"/>
          </p:cNvSpPr>
          <p:nvPr/>
        </p:nvSpPr>
        <p:spPr bwMode="auto">
          <a:xfrm>
            <a:off x="1848001" y="935358"/>
            <a:ext cx="6316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Каждый бюджетный рубль подлежит многоуровневому контролю и всегда доходит до того получателя, которому предназначался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r="49385"/>
          <a:stretch/>
        </p:blipFill>
        <p:spPr>
          <a:xfrm>
            <a:off x="7843990" y="1930824"/>
            <a:ext cx="724050" cy="752448"/>
          </a:xfrm>
          <a:prstGeom prst="rect">
            <a:avLst/>
          </a:prstGeom>
        </p:spPr>
      </p:pic>
      <p:sp>
        <p:nvSpPr>
          <p:cNvPr id="52249" name="TextBox 12"/>
          <p:cNvSpPr txBox="1">
            <a:spLocks noChangeArrowheads="1"/>
          </p:cNvSpPr>
          <p:nvPr/>
        </p:nvSpPr>
        <p:spPr bwMode="auto">
          <a:xfrm>
            <a:off x="7369072" y="1462143"/>
            <a:ext cx="1766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Конечные получатели средств бюджета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l="49988"/>
          <a:stretch/>
        </p:blipFill>
        <p:spPr>
          <a:xfrm>
            <a:off x="7901902" y="2695483"/>
            <a:ext cx="761634" cy="801049"/>
          </a:xfrm>
          <a:prstGeom prst="rect">
            <a:avLst/>
          </a:prstGeom>
        </p:spPr>
      </p:pic>
      <p:sp>
        <p:nvSpPr>
          <p:cNvPr id="5225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82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AC84DA3-B3F4-48E9-B0BA-44B3939E1423}" type="slidenum">
              <a:rPr lang="ru-RU" smtClean="0"/>
              <a:pPr/>
              <a:t>18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4624649" y="4907631"/>
            <a:ext cx="4273142" cy="954107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муниципальных программ увязаны два самых принципиальных аспекта: денежный ресурс и конечный результат, который определен в документах стратегического планирования</a:t>
            </a:r>
          </a:p>
        </p:txBody>
      </p:sp>
      <p:sp>
        <p:nvSpPr>
          <p:cNvPr id="21" name="Прямоугольник 44"/>
          <p:cNvSpPr>
            <a:spLocks noChangeArrowheads="1"/>
          </p:cNvSpPr>
          <p:nvPr/>
        </p:nvSpPr>
        <p:spPr bwMode="auto">
          <a:xfrm>
            <a:off x="611560" y="4755119"/>
            <a:ext cx="362429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Общий объем финансирования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муниципальных программ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оставил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году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4 995,7 </a:t>
            </a:r>
            <a:r>
              <a:rPr lang="ru-RU" sz="14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или 94 % 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от всех </a:t>
            </a:r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  <a:endParaRPr lang="ru-RU" sz="1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887237" y="5038800"/>
            <a:ext cx="662024" cy="792088"/>
          </a:xfrm>
          <a:prstGeom prst="striped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44"/>
          <p:cNvSpPr>
            <a:spLocks noChangeArrowheads="1"/>
          </p:cNvSpPr>
          <p:nvPr/>
        </p:nvSpPr>
        <p:spPr bwMode="auto">
          <a:xfrm>
            <a:off x="323850" y="5830888"/>
            <a:ext cx="8820150" cy="1016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будут использованы следующие сокращения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муниципальная программа ЗАТО Северск;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 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(структурная часть, связанная с решением одной из задач МП)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Обеспечивающая ПП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200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связанная с обеспечением деятельности ответственного исполнителя МП (структурного подразделения Администрации ЗАТО Северск)</a:t>
            </a:r>
          </a:p>
        </p:txBody>
      </p:sp>
      <p:pic>
        <p:nvPicPr>
          <p:cNvPr id="24" name="Рисунок 23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6851" y="900780"/>
            <a:ext cx="836254" cy="752628"/>
          </a:xfrm>
          <a:prstGeom prst="rect">
            <a:avLst/>
          </a:prstGeom>
        </p:spPr>
      </p:pic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1296" y="4907631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Объект 1"/>
          <p:cNvGraphicFramePr>
            <a:graphicFrameLocks noChangeAspect="1"/>
          </p:cNvGraphicFramePr>
          <p:nvPr/>
        </p:nvGraphicFramePr>
        <p:xfrm>
          <a:off x="5364088" y="1052736"/>
          <a:ext cx="4337050" cy="3133725"/>
        </p:xfrm>
        <a:graphic>
          <a:graphicData uri="http://schemas.openxmlformats.org/presentationml/2006/ole">
            <p:oleObj spid="_x0000_s8463" name="Worksheet" r:id="rId4" imgW="4276745" imgH="3086100" progId="Excel.Sheet.8">
              <p:embed/>
            </p:oleObj>
          </a:graphicData>
        </a:graphic>
      </p:graphicFrame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2771775" y="895350"/>
            <a:ext cx="58340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Установленные и достигнутые показатели результативности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49225" y="4202113"/>
          <a:ext cx="8456613" cy="256063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15036"/>
                <a:gridCol w="1080062"/>
                <a:gridCol w="1008058"/>
                <a:gridCol w="1153457"/>
              </a:tblGrid>
              <a:tr h="45726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2022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6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«Организация деятельности образовательных организаций ЗАТО Северск, …развитие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2 423,7</a:t>
                      </a: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2 411,7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«Организация деятельности МУ «РЦО», «ЦБОУ»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«Развитие системы выявления…и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2 638,8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2 622,0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52303" y="102394"/>
            <a:ext cx="5111750" cy="666750"/>
          </a:xfrm>
          <a:prstGeom prst="rect">
            <a:avLst/>
          </a:prstGeom>
          <a:noFill/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4643" y="793122"/>
            <a:ext cx="200908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2022году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7950" y="1896200"/>
            <a:ext cx="1985962" cy="1714500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целенаправленного процесса воспитания и обучения в интересах личности и общества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18126" y="1454699"/>
            <a:ext cx="198537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484438" y="1223963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численности обучающихся, участвующих в олимпиадах и конкурсах различного уровня, в общей численности обучающихся,%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33080" y="202866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484438" y="2636838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детей в возрасте от 1 года до 6 лет, состоящих на учете для определения в МДОУ, в общей численности детей в возрасте от 1 года до 6 лет, 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35321" y="3433726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82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C3C3FED-603B-49D1-84D0-AC072F89B0AF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14" name="Прямоугольник 13"/>
          <p:cNvSpPr/>
          <p:nvPr/>
        </p:nvSpPr>
        <p:spPr>
          <a:xfrm>
            <a:off x="107950" y="115888"/>
            <a:ext cx="3383930" cy="66675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образования»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Группа 10"/>
          <p:cNvGrpSpPr>
            <a:grpSpLocks/>
          </p:cNvGrpSpPr>
          <p:nvPr/>
        </p:nvGrpSpPr>
        <p:grpSpPr bwMode="auto">
          <a:xfrm>
            <a:off x="4572000" y="5085184"/>
            <a:ext cx="2853991" cy="1425575"/>
            <a:chOff x="3995936" y="5359790"/>
            <a:chExt cx="3240360" cy="1504078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0558" t="59272" r="5981" b="11937"/>
            <a:stretch/>
          </p:blipFill>
          <p:spPr>
            <a:xfrm>
              <a:off x="5940152" y="5805346"/>
              <a:ext cx="1296144" cy="1058522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51303" t="4955" r="34359" b="55523"/>
            <a:stretch/>
          </p:blipFill>
          <p:spPr>
            <a:xfrm>
              <a:off x="3995936" y="5410253"/>
              <a:ext cx="792088" cy="145313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2274" t="4954" r="8290" b="54297"/>
            <a:stretch/>
          </p:blipFill>
          <p:spPr>
            <a:xfrm>
              <a:off x="4860032" y="5359790"/>
              <a:ext cx="1073720" cy="1498210"/>
            </a:xfrm>
            <a:prstGeom prst="rect">
              <a:avLst/>
            </a:prstGeom>
          </p:spPr>
        </p:pic>
      </p:grp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 дошкольном образовании</a:t>
            </a:r>
          </a:p>
        </p:txBody>
      </p:sp>
      <p:graphicFrame>
        <p:nvGraphicFramePr>
          <p:cNvPr id="18" name="Схема 17"/>
          <p:cNvGraphicFramePr/>
          <p:nvPr/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130175" y="2528888"/>
          <a:ext cx="3808413" cy="2468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6870"/>
                <a:gridCol w="864129"/>
                <a:gridCol w="707414"/>
              </a:tblGrid>
              <a:tr h="274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64" marB="45664"/>
                </a:tc>
              </a:tr>
              <a:tr h="274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</a:tr>
              <a:tr h="4571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991,2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62,9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35,8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0" y="2133600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дошкольное образование</a:t>
            </a:r>
          </a:p>
        </p:txBody>
      </p:sp>
      <p:sp>
        <p:nvSpPr>
          <p:cNvPr id="55334" name="Прямоугольник 28"/>
          <p:cNvSpPr>
            <a:spLocks noChangeArrowheads="1"/>
          </p:cNvSpPr>
          <p:nvPr/>
        </p:nvSpPr>
        <p:spPr bwMode="auto">
          <a:xfrm>
            <a:off x="0" y="5073650"/>
            <a:ext cx="43761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ДОУ выросла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2022 году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1,7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тыс.руб./мес.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составила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41,2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 /мес.</a:t>
            </a:r>
          </a:p>
          <a:p>
            <a:pPr algn="ctr"/>
            <a:r>
              <a:rPr lang="ru-RU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численность педагогов составила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868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55335" name="Прямоугольник 28"/>
          <p:cNvSpPr>
            <a:spLocks noChangeArrowheads="1"/>
          </p:cNvSpPr>
          <p:nvPr/>
        </p:nvSpPr>
        <p:spPr bwMode="auto">
          <a:xfrm>
            <a:off x="6516216" y="5013176"/>
            <a:ext cx="26277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endParaRPr lang="ru-RU" sz="1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336" name="Группа 6"/>
          <p:cNvGrpSpPr>
            <a:grpSpLocks/>
          </p:cNvGrpSpPr>
          <p:nvPr/>
        </p:nvGrpSpPr>
        <p:grpSpPr bwMode="auto">
          <a:xfrm>
            <a:off x="3758844" y="2364593"/>
            <a:ext cx="5387975" cy="2743200"/>
            <a:chOff x="3786188" y="2571750"/>
            <a:chExt cx="5388619" cy="2743200"/>
          </a:xfrm>
        </p:grpSpPr>
        <p:graphicFrame>
          <p:nvGraphicFramePr>
            <p:cNvPr id="19" name="Диаграмма 18"/>
            <p:cNvGraphicFramePr/>
            <p:nvPr/>
          </p:nvGraphicFramePr>
          <p:xfrm>
            <a:off x="3786188" y="2571750"/>
            <a:ext cx="4572000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21" name="Заголовок 1"/>
            <p:cNvSpPr txBox="1">
              <a:spLocks/>
            </p:cNvSpPr>
            <p:nvPr/>
          </p:nvSpPr>
          <p:spPr bwMode="auto">
            <a:xfrm>
              <a:off x="7450576" y="3482975"/>
              <a:ext cx="1628970" cy="1071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7021923" y="3770312"/>
              <a:ext cx="428628" cy="428628"/>
            </a:xfrm>
            <a:prstGeom prst="rightArrow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Стрелка вправо 24"/>
            <p:cNvSpPr/>
            <p:nvPr/>
          </p:nvSpPr>
          <p:spPr>
            <a:xfrm rot="10800000">
              <a:off x="3953277" y="3750467"/>
              <a:ext cx="428628" cy="428628"/>
            </a:xfrm>
            <a:prstGeom prst="rightArrow">
              <a:avLst/>
            </a:prstGeom>
            <a:solidFill>
              <a:srgbClr val="66669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Заголовок 1"/>
            <p:cNvSpPr txBox="1">
              <a:spLocks/>
            </p:cNvSpPr>
            <p:nvPr/>
          </p:nvSpPr>
          <p:spPr bwMode="auto">
            <a:xfrm>
              <a:off x="8460347" y="2760663"/>
              <a:ext cx="71446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млн.</a:t>
              </a:r>
            </a:p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31" name="Правая фигурная скобка 30"/>
            <p:cNvSpPr/>
            <p:nvPr/>
          </p:nvSpPr>
          <p:spPr>
            <a:xfrm>
              <a:off x="8466697" y="2617788"/>
              <a:ext cx="142892" cy="57150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Заголовок 1"/>
            <p:cNvSpPr txBox="1">
              <a:spLocks/>
            </p:cNvSpPr>
            <p:nvPr/>
          </p:nvSpPr>
          <p:spPr bwMode="auto">
            <a:xfrm>
              <a:off x="7822095" y="2797175"/>
              <a:ext cx="828774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1" hangingPunct="1">
                <a:defRPr/>
              </a:pPr>
              <a:r>
                <a:rPr lang="ru-RU" sz="1200" b="1" dirty="0" smtClean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1 176,8</a:t>
              </a:r>
              <a:endParaRPr lang="ru-RU" sz="1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50000"/>
                </a:lnSpc>
                <a:defRPr/>
              </a:pPr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112,3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553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4050" y="65230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fld id="{6633F084-7AF3-4D62-A8C1-98AB1BD51B85}" type="slidenum">
              <a:rPr lang="ru-RU" smtClean="0"/>
              <a:pPr/>
              <a:t>20</a:t>
            </a:fld>
            <a:endParaRPr lang="ru-RU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863464" y="4287209"/>
            <a:ext cx="3861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содержания 1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</a:p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детском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саду в год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составляет </a:t>
            </a:r>
            <a:endParaRPr lang="ru-RU"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216,0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081297553"/>
              </p:ext>
            </p:extLst>
          </p:nvPr>
        </p:nvGraphicFramePr>
        <p:xfrm>
          <a:off x="195271" y="2044854"/>
          <a:ext cx="88328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8257734"/>
              </p:ext>
            </p:extLst>
          </p:nvPr>
        </p:nvGraphicFramePr>
        <p:xfrm>
          <a:off x="107950" y="639763"/>
          <a:ext cx="8785225" cy="22715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33346"/>
                <a:gridCol w="1580771"/>
                <a:gridCol w="1724477"/>
                <a:gridCol w="1446631"/>
              </a:tblGrid>
              <a:tr h="633743"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Полный день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(12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часов)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Сокращенный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день </a:t>
                      </a:r>
                    </a:p>
                    <a:p>
                      <a:pPr algn="ctr"/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(от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 ч.)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Круглосуточное пребывание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</a:tr>
              <a:tr h="814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Максимальный размер родительской платы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(установлен Постановлением Администрации Томской области от 07.07.2016 № 232а)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  <a:tr h="76442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Установленный в ЗАТО Северск размер родительской платы на 2022 год</a:t>
                      </a:r>
                    </a:p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(приказ Управления образования Администрации ЗАТО Северск от 13.12.2021 № 466)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95263" y="5548313"/>
            <a:ext cx="4211637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с которых не взимается плата: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дети-инвалиды;</a:t>
            </a:r>
          </a:p>
          <a:p>
            <a:pPr eaLnBrk="1" hangingPunct="1">
              <a:buFontTx/>
              <a:buChar char="-"/>
              <a:defRPr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дети-сироты;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под опекой;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туберкулезной интоксикацией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5500688" y="5548313"/>
            <a:ext cx="3621087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по которым взимается плата в уменьшенном размере (50%):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ОВЗ (ограниченными возможностями здоровья)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684213" y="115888"/>
            <a:ext cx="82089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Размер родительской </a:t>
            </a:r>
            <a:r>
              <a:rPr lang="ru-RU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платы</a:t>
            </a:r>
            <a:endParaRPr lang="ru-RU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1643063" y="5153025"/>
            <a:ext cx="62928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Кроме того, по отдельным категориям детей плата не взымается или взымается в уменьшенном размере: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4139952" y="5559262"/>
            <a:ext cx="1195446" cy="1271751"/>
          </a:xfrm>
          <a:prstGeom prst="rect">
            <a:avLst/>
          </a:prstGeom>
        </p:spPr>
      </p:pic>
      <p:sp>
        <p:nvSpPr>
          <p:cNvPr id="56351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81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9434064-BA4F-4DC5-9064-28836E1B6995}" type="slidenum">
              <a:rPr lang="ru-RU" smtClean="0"/>
              <a:pPr/>
              <a:t>21</a:t>
            </a:fld>
            <a:endParaRPr lang="ru-RU" smtClean="0"/>
          </a:p>
        </p:txBody>
      </p:sp>
      <p:sp>
        <p:nvSpPr>
          <p:cNvPr id="56352" name="Заголовок 14"/>
          <p:cNvSpPr>
            <a:spLocks noGrp="1"/>
          </p:cNvSpPr>
          <p:nvPr>
            <p:ph type="title"/>
          </p:nvPr>
        </p:nvSpPr>
        <p:spPr>
          <a:xfrm>
            <a:off x="8893175" y="5373688"/>
            <a:ext cx="44450" cy="57150"/>
          </a:xfrm>
        </p:spPr>
        <p:txBody>
          <a:bodyPr/>
          <a:lstStyle/>
          <a:p>
            <a:endParaRPr lang="ru-RU" sz="8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7881" t="12201" r="7880" b="16401"/>
          <a:stretch/>
        </p:blipFill>
        <p:spPr>
          <a:xfrm>
            <a:off x="5652120" y="2492896"/>
            <a:ext cx="2376264" cy="310742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об общем образовании</a:t>
            </a: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xmlns="" val="146172545"/>
              </p:ext>
            </p:extLst>
          </p:nvPr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7110383"/>
              </p:ext>
            </p:extLst>
          </p:nvPr>
        </p:nvGraphicFramePr>
        <p:xfrm>
          <a:off x="251520" y="2492896"/>
          <a:ext cx="4968552" cy="32412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820"/>
                <a:gridCol w="878637"/>
                <a:gridCol w="751095"/>
              </a:tblGrid>
              <a:tr h="269704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9729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84" marB="4568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</a:tr>
              <a:tr h="346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956,3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6292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участие в региональном проекте «Патриотическое воспитание граждан Российской Федерации</a:t>
                      </a:r>
                      <a:r>
                        <a:rPr lang="ru-RU" sz="12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2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697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697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157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38,2 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5655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ремонты, приобретение оборудования и пр.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104,8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56556">
                <a:tc>
                  <a:txBody>
                    <a:bodyPr/>
                    <a:lstStyle/>
                    <a:p>
                      <a:r>
                        <a:rPr lang="ru-RU" sz="1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участие в региональном проекте «Цифровая</a:t>
                      </a:r>
                      <a:r>
                        <a:rPr lang="ru-RU" sz="12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образовательная среда»</a:t>
                      </a:r>
                      <a:endParaRPr lang="ru-RU" sz="12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7,0</a:t>
                      </a:r>
                      <a:endParaRPr lang="ru-RU" sz="12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155574" y="2105670"/>
            <a:ext cx="58864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общее образование</a:t>
            </a:r>
          </a:p>
        </p:txBody>
      </p:sp>
      <p:sp>
        <p:nvSpPr>
          <p:cNvPr id="5738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69754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369C3ED-0394-479C-A253-6B8A540BF06F}" type="slidenum">
              <a:rPr lang="ru-RU" smtClean="0"/>
              <a:pPr/>
              <a:t>22</a:t>
            </a:fld>
            <a:endParaRPr lang="ru-RU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5733256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выросла в 2022 году на 3,0 тыс.руб./мес. и составила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45,2 тыс.руб. /мес.</a:t>
            </a:r>
          </a:p>
          <a:p>
            <a:pPr algn="ctr" eaLnBrk="1" hangingPunct="1">
              <a:buFont typeface="Arial" charset="0"/>
              <a:buNone/>
              <a:tabLst>
                <a:tab pos="450850" algn="l"/>
              </a:tabLst>
            </a:pP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численность педагогов составила в 2022 году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800,8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шт.ед.</a:t>
            </a:r>
            <a:endParaRPr lang="ru-RU" sz="14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3276600" y="82550"/>
            <a:ext cx="5730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950" y="188640"/>
            <a:ext cx="2159794" cy="136815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благоприятного социального климата» 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643" y="1700808"/>
            <a:ext cx="2153101" cy="79208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1,7%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5980" y="3356992"/>
            <a:ext cx="2130425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благоприятной и доступной </a:t>
            </a: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среды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8602" y="2708920"/>
            <a:ext cx="2117803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44813" y="404664"/>
            <a:ext cx="2297112" cy="648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граждан, получающих социальную поддержку, человек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16430" y="1052736"/>
            <a:ext cx="2160240" cy="36004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36813" y="1484784"/>
            <a:ext cx="2879725" cy="11409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детей-сирот и детей, оставшихся без попечения родителей,           а также лиц из их числа и приемных родителей, получивших социальную поддержку, человек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48389" y="2492896"/>
            <a:ext cx="2160240" cy="420317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411760" y="2924945"/>
            <a:ext cx="2865090" cy="108012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социально ориентированных некоммерческих организаций, осуществляющих деятельность в социальной сфере, которым предоставлена поддержка, от общего количества обратившихся, %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059832" y="4077072"/>
            <a:ext cx="2160240" cy="369493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9218" name="Диаграмма 21"/>
          <p:cNvGraphicFramePr>
            <a:graphicFrameLocks/>
          </p:cNvGraphicFramePr>
          <p:nvPr/>
        </p:nvGraphicFramePr>
        <p:xfrm>
          <a:off x="5292080" y="368300"/>
          <a:ext cx="3672408" cy="1422400"/>
        </p:xfrm>
        <a:graphic>
          <a:graphicData uri="http://schemas.openxmlformats.org/presentationml/2006/ole">
            <p:oleObj spid="_x0000_s10025" name="Worksheet" r:id="rId4" imgW="3600332" imgH="1419120" progId="Excel.Sheet.8">
              <p:embed/>
            </p:oleObj>
          </a:graphicData>
        </a:graphic>
      </p:graphicFrame>
      <p:graphicFrame>
        <p:nvGraphicFramePr>
          <p:cNvPr id="9219" name="Диаграмма 22"/>
          <p:cNvGraphicFramePr>
            <a:graphicFrameLocks/>
          </p:cNvGraphicFramePr>
          <p:nvPr/>
        </p:nvGraphicFramePr>
        <p:xfrm>
          <a:off x="5283200" y="1765300"/>
          <a:ext cx="3663950" cy="1303338"/>
        </p:xfrm>
        <a:graphic>
          <a:graphicData uri="http://schemas.openxmlformats.org/presentationml/2006/ole">
            <p:oleObj spid="_x0000_s10026" name="Worksheet" r:id="rId5" imgW="3600332" imgH="1400220" progId="Excel.Sheet.8">
              <p:embed/>
            </p:oleObj>
          </a:graphicData>
        </a:graphic>
      </p:graphicFrame>
      <p:graphicFrame>
        <p:nvGraphicFramePr>
          <p:cNvPr id="9220" name="Диаграмма 23"/>
          <p:cNvGraphicFramePr>
            <a:graphicFrameLocks/>
          </p:cNvGraphicFramePr>
          <p:nvPr/>
        </p:nvGraphicFramePr>
        <p:xfrm>
          <a:off x="5292725" y="3136900"/>
          <a:ext cx="3671888" cy="1358900"/>
        </p:xfrm>
        <a:graphic>
          <a:graphicData uri="http://schemas.openxmlformats.org/presentationml/2006/ole">
            <p:oleObj spid="_x0000_s10027" name="Worksheet" r:id="rId6" imgW="3600332" imgH="1419120" progId="Excel.Sheet.8">
              <p:embed/>
            </p:oleObj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/>
        </p:nvGraphicFramePr>
        <p:xfrm>
          <a:off x="179511" y="4552951"/>
          <a:ext cx="8568954" cy="224156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47327"/>
                <a:gridCol w="1124461"/>
                <a:gridCol w="1098583"/>
                <a:gridCol w="1098583"/>
              </a:tblGrid>
              <a:tr h="44137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835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дополнительных мер социальной поддержки отдельным категориям граждан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83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объединений и садоводческих обществ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7,3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7,3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 algn="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8325">
                <a:tc>
                  <a:txBody>
                    <a:bodyPr/>
                    <a:lstStyle/>
                    <a:p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Доступная среда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623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65,1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76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27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FF904DF-13CD-407A-AA02-80C40E715990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Рисунок 4"/>
          <p:cNvPicPr>
            <a:picLocks noChangeAspect="1"/>
          </p:cNvPicPr>
          <p:nvPr/>
        </p:nvPicPr>
        <p:blipFill>
          <a:blip r:embed="rId3" cstate="print"/>
          <a:srcRect t="8270" r="61166" b="17104"/>
          <a:stretch>
            <a:fillRect/>
          </a:stretch>
        </p:blipFill>
        <p:spPr bwMode="auto">
          <a:xfrm>
            <a:off x="467544" y="2628974"/>
            <a:ext cx="25352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407" name="Рисунок 20"/>
          <p:cNvPicPr>
            <a:picLocks noChangeAspect="1"/>
          </p:cNvPicPr>
          <p:nvPr/>
        </p:nvPicPr>
        <p:blipFill>
          <a:blip r:embed="rId3" cstate="print"/>
          <a:srcRect l="38336" t="8270" r="31609" b="17104"/>
          <a:stretch>
            <a:fillRect/>
          </a:stretch>
        </p:blipFill>
        <p:spPr bwMode="auto">
          <a:xfrm>
            <a:off x="2843808" y="2146295"/>
            <a:ext cx="19685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8750642"/>
              </p:ext>
            </p:extLst>
          </p:nvPr>
        </p:nvGraphicFramePr>
        <p:xfrm>
          <a:off x="467544" y="836712"/>
          <a:ext cx="8280921" cy="5760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2885"/>
                <a:gridCol w="1779386"/>
                <a:gridCol w="3918650"/>
              </a:tblGrid>
              <a:tr h="804939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детей-сирот          и приёмных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64,0 млн.руб.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(«целевые» средства из областного бюджета)</a:t>
                      </a:r>
                      <a:endParaRPr lang="ru-RU" sz="9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Ежемесячные выплаты получали 451 человек;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приобретено 5 жилых помещений детям-сиротам</a:t>
                      </a:r>
                      <a:endParaRPr lang="ru-RU" sz="12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8345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 объединений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7,3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Поддержку получили 11 общественных объединений: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ГОО «Союз Чернобыль»;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СО ТРО ОО «Всероссийское общество инвалидов»;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МОО «Городской совет ветеранов»;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4) СГО военно-патриотического и духовного воспитания молодежи «Возвращение»;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5) МО ТООООИ «Всероссийское ордена Трудового Красного Знамени общество слепых»;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6) СГОО клуб молодых инвалидов «Ровесники»;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7) ОО «Родители против наркотиков («Прозрение»)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Томской области»;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8) ДЮОО «Многодетных, приемных, молодых                и неполных семей «ЛОЗА»;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9) МО Томского регионального отделения Общероссийской общественной организации инвалидов «Всероссийское общество глухих»;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10) МОО «Содружество Родителей (усыновителей, опекунов, попечителей) детей-инвалидов «Радуга»;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11) ОО родителей детей с особенностями развития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«БЕЗ ГРАНИЦ»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73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формы </a:t>
                      </a:r>
                    </a:p>
                    <a:p>
                      <a:pPr lvl="0"/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5,8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ознаменование годовщины Дня Победы (376 человек), материальная помощь гражданам, оказавшихся в трудной жизненной ситуации (204 человек), ремонт жилья участникам           и инвалидам ВОВ (41 человека)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другие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8403" name="TextBox 17"/>
          <p:cNvSpPr txBox="1">
            <a:spLocks noChangeArrowheads="1"/>
          </p:cNvSpPr>
          <p:nvPr/>
        </p:nvSpPr>
        <p:spPr bwMode="auto">
          <a:xfrm>
            <a:off x="1655824" y="410843"/>
            <a:ext cx="5903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«Прямые» меры поддержки:</a:t>
            </a:r>
          </a:p>
        </p:txBody>
      </p:sp>
      <p:sp>
        <p:nvSpPr>
          <p:cNvPr id="5840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92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40336ED0-76E0-488E-9E05-9A18F0027ED3}" type="slidenum">
              <a:rPr lang="ru-RU" smtClean="0"/>
              <a:pPr/>
              <a:t>24</a:t>
            </a:fld>
            <a:endParaRPr lang="ru-RU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576" y="116632"/>
            <a:ext cx="7704410" cy="296459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благоприятного социального климата»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484438" y="1758950"/>
            <a:ext cx="2879725" cy="909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4500562" y="257174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4643" y="1003057"/>
            <a:ext cx="2153101" cy="441502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0778" y="2137414"/>
            <a:ext cx="2144516" cy="15128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условий, обеспечивающих возможность населению ЗАТО Северск систематически заниматься физической культурой и спортом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32606" y="1685043"/>
            <a:ext cx="213513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505075" y="454025"/>
            <a:ext cx="2736850" cy="9080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081293" y="121005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059391" y="256490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408771"/>
              </p:ext>
            </p:extLst>
          </p:nvPr>
        </p:nvGraphicFramePr>
        <p:xfrm>
          <a:off x="1280468" y="4979139"/>
          <a:ext cx="6942439" cy="176131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929077"/>
                <a:gridCol w="962912"/>
                <a:gridCol w="1050450"/>
              </a:tblGrid>
              <a:tr h="61531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0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7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386,6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386,6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7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46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402,0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400,1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295" name="TextBox 17"/>
          <p:cNvSpPr txBox="1">
            <a:spLocks noChangeArrowheads="1"/>
          </p:cNvSpPr>
          <p:nvPr/>
        </p:nvSpPr>
        <p:spPr bwMode="auto">
          <a:xfrm>
            <a:off x="1282700" y="3756025"/>
            <a:ext cx="74517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деятельность 6 спортивных школ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выплачены стипендии одарённым спортсменам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0,7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работа спортивных инструкторов по месту жительства 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4,4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sp>
        <p:nvSpPr>
          <p:cNvPr id="10296" name="Прямоугольник 3"/>
          <p:cNvSpPr>
            <a:spLocks noChangeArrowheads="1"/>
          </p:cNvSpPr>
          <p:nvPr/>
        </p:nvSpPr>
        <p:spPr bwMode="auto">
          <a:xfrm>
            <a:off x="2986088" y="79375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0298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3608F62-EE71-4B52-A4F5-3F0D134D5E07}" type="slidenum">
              <a:rPr lang="ru-RU" smtClean="0"/>
              <a:pPr/>
              <a:t>25</a:t>
            </a:fld>
            <a:endParaRPr lang="ru-RU" smtClean="0"/>
          </a:p>
        </p:txBody>
      </p:sp>
      <p:graphicFrame>
        <p:nvGraphicFramePr>
          <p:cNvPr id="1024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18884591"/>
              </p:ext>
            </p:extLst>
          </p:nvPr>
        </p:nvGraphicFramePr>
        <p:xfrm>
          <a:off x="5435600" y="469900"/>
          <a:ext cx="3513138" cy="1420813"/>
        </p:xfrm>
        <a:graphic>
          <a:graphicData uri="http://schemas.openxmlformats.org/presentationml/2006/ole">
            <p:oleObj spid="_x0000_s10792" name="Лист" r:id="rId4" imgW="3512809" imgH="1417392" progId="Excel.Sheet.8">
              <p:embed/>
            </p:oleObj>
          </a:graphicData>
        </a:graphic>
      </p:graphicFrame>
      <p:graphicFrame>
        <p:nvGraphicFramePr>
          <p:cNvPr id="10243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35146358"/>
              </p:ext>
            </p:extLst>
          </p:nvPr>
        </p:nvGraphicFramePr>
        <p:xfrm>
          <a:off x="5435600" y="1981200"/>
          <a:ext cx="3516313" cy="1563688"/>
        </p:xfrm>
        <a:graphic>
          <a:graphicData uri="http://schemas.openxmlformats.org/presentationml/2006/ole">
            <p:oleObj spid="_x0000_s10793" name="Лист" r:id="rId5" imgW="3512809" imgH="1417392" progId="Excel.Sheet.8">
              <p:embed/>
            </p:oleObj>
          </a:graphicData>
        </a:graphic>
      </p:graphicFrame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1842" y="3966843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07504" y="3356992"/>
          <a:ext cx="8964488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8" name="Группа 8"/>
          <p:cNvGrpSpPr/>
          <p:nvPr/>
        </p:nvGrpSpPr>
        <p:grpSpPr>
          <a:xfrm>
            <a:off x="7092280" y="3933056"/>
            <a:ext cx="1872208" cy="1944216"/>
            <a:chOff x="3370730" y="629766"/>
            <a:chExt cx="1105443" cy="1944216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370730" y="629766"/>
              <a:ext cx="1105443" cy="194421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eaLnBrk="1" hangingPunct="1">
                <a:defRPr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Учреждения в рамках реализации прав на оказание дополнительных платных услуг вели </a:t>
              </a:r>
              <a:r>
                <a:rPr lang="ru-RU" sz="13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предпринимательскую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деятельность, сумма заработанных средств составила </a:t>
              </a:r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44,9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899592" y="1196752"/>
            <a:ext cx="3743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финансирование спортивных школ</a:t>
            </a:r>
          </a:p>
        </p:txBody>
      </p:sp>
      <p:sp>
        <p:nvSpPr>
          <p:cNvPr id="59420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64071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F574C66-DEEA-4961-8DD0-80233E318C86}" type="slidenum">
              <a:rPr lang="ru-RU" smtClean="0">
                <a:solidFill>
                  <a:schemeClr val="bg1"/>
                </a:solidFill>
              </a:rPr>
              <a:pPr/>
              <a:t>26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9425" name="Диаграмма 839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42486879"/>
              </p:ext>
            </p:extLst>
          </p:nvPr>
        </p:nvGraphicFramePr>
        <p:xfrm>
          <a:off x="0" y="1412776"/>
          <a:ext cx="6120680" cy="2495523"/>
        </p:xfrm>
        <a:graphic>
          <a:graphicData uri="http://schemas.openxmlformats.org/presentationml/2006/ole">
            <p:oleObj spid="_x0000_s59696" name="Лист" r:id="rId9" imgW="9243085" imgH="4137696" progId="Excel.Sheet.8">
              <p:embed/>
            </p:oleObj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899592" y="25192"/>
            <a:ext cx="7813873" cy="36377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12160" y="1412776"/>
            <a:ext cx="25202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спортивных школ составила  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2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44,1 тыс.руб. /мес.</a:t>
            </a:r>
            <a:endParaRPr lang="ru-RU" sz="12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7" name="Группа 7"/>
          <p:cNvGrpSpPr>
            <a:grpSpLocks/>
          </p:cNvGrpSpPr>
          <p:nvPr/>
        </p:nvGrpSpPr>
        <p:grpSpPr bwMode="auto">
          <a:xfrm>
            <a:off x="6660232" y="2132856"/>
            <a:ext cx="2339752" cy="1656184"/>
            <a:chOff x="6430503" y="1132966"/>
            <a:chExt cx="2678572" cy="2765810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10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18080" t="66641" r="61760"/>
            <a:stretch/>
          </p:blipFill>
          <p:spPr bwMode="auto">
            <a:xfrm flipH="1">
              <a:off x="6430503" y="2019573"/>
              <a:ext cx="1728192" cy="1879203"/>
            </a:xfrm>
            <a:prstGeom prst="rect">
              <a:avLst/>
            </a:prstGeom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10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86625" t="17886" b="33436"/>
            <a:stretch/>
          </p:blipFill>
          <p:spPr bwMode="auto">
            <a:xfrm>
              <a:off x="8028384" y="1132966"/>
              <a:ext cx="1080691" cy="2676494"/>
            </a:xfrm>
            <a:prstGeom prst="rect">
              <a:avLst/>
            </a:prstGeom>
          </p:spPr>
        </p:pic>
      </p:grp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322262" y="404664"/>
          <a:ext cx="8642225" cy="7920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9141"/>
                <a:gridCol w="1340131"/>
                <a:gridCol w="1918894"/>
                <a:gridCol w="1283859"/>
                <a:gridCol w="2370200"/>
              </a:tblGrid>
              <a:tr h="472879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школ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3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3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млн.руб.</a:t>
                      </a:r>
                    </a:p>
                  </a:txBody>
                  <a:tcPr marL="91428" marR="91428" marT="45723" marB="45723"/>
                </a:tc>
              </a:tr>
              <a:tr h="31920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4 197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384,4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950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2,2%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5980" y="2167731"/>
            <a:ext cx="2130425" cy="173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2199" y="1705769"/>
            <a:ext cx="2117803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94823" y="91534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059391" y="2051395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67744" y="1484784"/>
            <a:ext cx="3024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 школьного возраста, </a:t>
            </a: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охваченных организованными формами </a:t>
            </a:r>
            <a:r>
              <a:rPr lang="ru-RU" sz="10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отдыха и оздоровления, чел.</a:t>
            </a:r>
            <a:endParaRPr lang="ru-RU" sz="1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84438" y="273050"/>
            <a:ext cx="2808287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молодежи, участвующей в мероприятиях, направленных на гражданское и патриотическое воспитание, % от общей численности молодежи от 14 до 30 лет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24088" y="3851275"/>
            <a:ext cx="30797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32564" y="2564904"/>
            <a:ext cx="29289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110367" y="3275531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059391" y="4447031"/>
            <a:ext cx="2160240" cy="4415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4</a:t>
            </a:r>
          </a:p>
        </p:txBody>
      </p:sp>
      <p:graphicFrame>
        <p:nvGraphicFramePr>
          <p:cNvPr id="1126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7959532"/>
              </p:ext>
            </p:extLst>
          </p:nvPr>
        </p:nvGraphicFramePr>
        <p:xfrm>
          <a:off x="5219700" y="1270000"/>
          <a:ext cx="3829050" cy="1236663"/>
        </p:xfrm>
        <a:graphic>
          <a:graphicData uri="http://schemas.openxmlformats.org/presentationml/2006/ole">
            <p:oleObj spid="_x0000_s293974" name="Worksheet" r:id="rId4" imgW="2905010" imgH="800010" progId="Excel.Sheet.8">
              <p:embed/>
            </p:oleObj>
          </a:graphicData>
        </a:graphic>
      </p:graphicFrame>
      <p:graphicFrame>
        <p:nvGraphicFramePr>
          <p:cNvPr id="11268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9164635"/>
              </p:ext>
            </p:extLst>
          </p:nvPr>
        </p:nvGraphicFramePr>
        <p:xfrm>
          <a:off x="5359400" y="2349500"/>
          <a:ext cx="3776663" cy="1301750"/>
        </p:xfrm>
        <a:graphic>
          <a:graphicData uri="http://schemas.openxmlformats.org/presentationml/2006/ole">
            <p:oleObj spid="_x0000_s293975" name="Worksheet" r:id="rId5" imgW="4257565" imgH="1371600" progId="Excel.Sheet.8">
              <p:embed/>
            </p:oleObj>
          </a:graphicData>
        </a:graphic>
      </p:graphicFrame>
      <p:graphicFrame>
        <p:nvGraphicFramePr>
          <p:cNvPr id="11269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17758388"/>
              </p:ext>
            </p:extLst>
          </p:nvPr>
        </p:nvGraphicFramePr>
        <p:xfrm>
          <a:off x="5422900" y="3644900"/>
          <a:ext cx="3732213" cy="1301750"/>
        </p:xfrm>
        <a:graphic>
          <a:graphicData uri="http://schemas.openxmlformats.org/presentationml/2006/ole">
            <p:oleObj spid="_x0000_s293976" name="Worksheet" r:id="rId6" imgW="4286199" imgH="1409670" progId="Excel.Sheet.8">
              <p:embed/>
            </p:oleObj>
          </a:graphicData>
        </a:graphic>
      </p:graphicFrame>
      <p:graphicFrame>
        <p:nvGraphicFramePr>
          <p:cNvPr id="40" name="Таблица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79799251"/>
              </p:ext>
            </p:extLst>
          </p:nvPr>
        </p:nvGraphicFramePr>
        <p:xfrm>
          <a:off x="971600" y="5085184"/>
          <a:ext cx="7776865" cy="15544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45206"/>
                <a:gridCol w="943426"/>
                <a:gridCol w="1008112"/>
                <a:gridCol w="1080121"/>
              </a:tblGrid>
              <a:tr h="45719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740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18,4</a:t>
                      </a: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1331" name="Прямоугольник 3"/>
          <p:cNvSpPr>
            <a:spLocks noChangeArrowheads="1"/>
          </p:cNvSpPr>
          <p:nvPr/>
        </p:nvSpPr>
        <p:spPr bwMode="auto">
          <a:xfrm>
            <a:off x="3413125" y="-52388"/>
            <a:ext cx="57308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133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0830305-8B63-49BC-AD32-B060A521B5F1}" type="slidenum">
              <a:rPr lang="ru-RU" smtClean="0"/>
              <a:pPr/>
              <a:t>27</a:t>
            </a:fld>
            <a:endParaRPr lang="ru-RU" smtClean="0"/>
          </a:p>
        </p:txBody>
      </p:sp>
      <p:graphicFrame>
        <p:nvGraphicFramePr>
          <p:cNvPr id="1126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86069295"/>
              </p:ext>
            </p:extLst>
          </p:nvPr>
        </p:nvGraphicFramePr>
        <p:xfrm>
          <a:off x="5359400" y="139700"/>
          <a:ext cx="3568700" cy="1219200"/>
        </p:xfrm>
        <a:graphic>
          <a:graphicData uri="http://schemas.openxmlformats.org/presentationml/2006/ole">
            <p:oleObj spid="_x0000_s293977" name="Worksheet" r:id="rId7" imgW="3581423" imgH="1219320" progId="Excel.Sheet.8">
              <p:embed/>
            </p:oleObj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2086760221"/>
              </p:ext>
            </p:extLst>
          </p:nvPr>
        </p:nvGraphicFramePr>
        <p:xfrm>
          <a:off x="0" y="3409617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123402764"/>
              </p:ext>
            </p:extLst>
          </p:nvPr>
        </p:nvGraphicFramePr>
        <p:xfrm>
          <a:off x="0" y="0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6804" name="Рисунок 1"/>
          <p:cNvPicPr>
            <a:picLocks noChangeAspect="1"/>
          </p:cNvPicPr>
          <p:nvPr/>
        </p:nvPicPr>
        <p:blipFill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17850" t="22194" r="16000" b="29507"/>
          <a:stretch>
            <a:fillRect/>
          </a:stretch>
        </p:blipFill>
        <p:spPr bwMode="auto">
          <a:xfrm>
            <a:off x="2484438" y="1960563"/>
            <a:ext cx="3167062" cy="2312987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6042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598A795-0FE4-4DD8-BCB3-45AA083E709B}" type="slidenum">
              <a:rPr lang="ru-RU" smtClean="0"/>
              <a:pPr/>
              <a:t>28</a:t>
            </a:fld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6632"/>
            <a:ext cx="8496498" cy="30306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Диаграмма 19"/>
          <p:cNvGraphicFramePr>
            <a:graphicFrameLocks/>
          </p:cNvGraphicFramePr>
          <p:nvPr/>
        </p:nvGraphicFramePr>
        <p:xfrm>
          <a:off x="5364088" y="332656"/>
          <a:ext cx="3579812" cy="1080119"/>
        </p:xfrm>
        <a:graphic>
          <a:graphicData uri="http://schemas.openxmlformats.org/presentationml/2006/ole">
            <p:oleObj spid="_x0000_s12975" name="Worksheet" r:id="rId4" imgW="3581423" imgH="1419120" progId="Excel.Sheet.8">
              <p:embed/>
            </p:oleObj>
          </a:graphicData>
        </a:graphic>
      </p:graphicFrame>
      <p:graphicFrame>
        <p:nvGraphicFramePr>
          <p:cNvPr id="12291" name="Диаграмма 22"/>
          <p:cNvGraphicFramePr>
            <a:graphicFrameLocks/>
          </p:cNvGraphicFramePr>
          <p:nvPr/>
        </p:nvGraphicFramePr>
        <p:xfrm>
          <a:off x="5364088" y="2780928"/>
          <a:ext cx="3587750" cy="1008112"/>
        </p:xfrm>
        <a:graphic>
          <a:graphicData uri="http://schemas.openxmlformats.org/presentationml/2006/ole">
            <p:oleObj spid="_x0000_s12976" name="Worksheet" r:id="rId5" imgW="3581423" imgH="1419120" progId="Excel.Sheet.8">
              <p:embed/>
            </p:oleObj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7478" y="2142508"/>
            <a:ext cx="2130425" cy="1020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и доступности услуг в сфере культуры и туризма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7478" y="1669730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131840" y="83671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03848" y="335699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339752" y="2780928"/>
            <a:ext cx="3068637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благоустроенных, капитально отремонтированных, реконструированных объектов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туристской инфраструктуры, 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27784" y="404664"/>
            <a:ext cx="2747963" cy="3970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числа посещений организаций культуры, тысяч человек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8630730"/>
              </p:ext>
            </p:extLst>
          </p:nvPr>
        </p:nvGraphicFramePr>
        <p:xfrm>
          <a:off x="107504" y="4869159"/>
          <a:ext cx="8682037" cy="1809601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342789"/>
                <a:gridCol w="1168737"/>
                <a:gridCol w="1085256"/>
                <a:gridCol w="1085255"/>
              </a:tblGrid>
              <a:tr h="4493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07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в ЗАТО Северск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576,2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576,1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86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ПП 2 «Развитие туризма на территории ЗАТО Северск»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4740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11,7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11,7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474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588,9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588,8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0" name="TextBox 17"/>
          <p:cNvSpPr txBox="1">
            <a:spLocks noChangeArrowheads="1"/>
          </p:cNvSpPr>
          <p:nvPr/>
        </p:nvSpPr>
        <p:spPr bwMode="auto">
          <a:xfrm>
            <a:off x="138113" y="3717033"/>
            <a:ext cx="90058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рамках программы обеспечивается: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деятельность 3 учреждений дополнительного образования (Детская школа искусств, художественная школа, Самусьская детская школа искусств)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деятельность 8 учреждений культуры (2 библиотеки, ГДК, Самусьский ДК, музей, 2 театра, Северский природный парк)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организация и проведение культурно-массовых мероприятий (фактические расходы составили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5,3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sp>
        <p:nvSpPr>
          <p:cNvPr id="12341" name="Прямоугольник 3"/>
          <p:cNvSpPr>
            <a:spLocks noChangeArrowheads="1"/>
          </p:cNvSpPr>
          <p:nvPr/>
        </p:nvSpPr>
        <p:spPr bwMode="auto">
          <a:xfrm>
            <a:off x="3203575" y="8890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234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2DA30C6-B75C-43AE-A110-A075C6E730ED}" type="slidenum">
              <a:rPr lang="ru-RU" smtClean="0"/>
              <a:pPr/>
              <a:t>29</a:t>
            </a:fld>
            <a:endParaRPr lang="ru-RU" smtClean="0"/>
          </a:p>
        </p:txBody>
      </p:sp>
      <p:graphicFrame>
        <p:nvGraphicFramePr>
          <p:cNvPr id="12572" name="Object 284"/>
          <p:cNvGraphicFramePr>
            <a:graphicFrameLocks/>
          </p:cNvGraphicFramePr>
          <p:nvPr/>
        </p:nvGraphicFramePr>
        <p:xfrm>
          <a:off x="5364088" y="1484784"/>
          <a:ext cx="3579812" cy="1080120"/>
        </p:xfrm>
        <a:graphic>
          <a:graphicData uri="http://schemas.openxmlformats.org/presentationml/2006/ole">
            <p:oleObj spid="_x0000_s12977" name="Worksheet" r:id="rId6" imgW="3581423" imgH="1419120" progId="Excel.Sheet.8">
              <p:embed/>
            </p:oleObj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3203848" y="234888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27784" y="1412776"/>
            <a:ext cx="2747963" cy="10064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муниципальных учреждений культуры, здания которых находятся в аварийном состоянии или требуют капитального ремонта, в общем количестве муниципальных учреждений,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406928" y="1531671"/>
            <a:ext cx="8666967" cy="2348238"/>
            <a:chOff x="406928" y="1531671"/>
            <a:chExt cx="8666967" cy="2348238"/>
          </a:xfrm>
        </p:grpSpPr>
        <p:sp>
          <p:nvSpPr>
            <p:cNvPr id="6" name="Полилиния 5"/>
            <p:cNvSpPr/>
            <p:nvPr/>
          </p:nvSpPr>
          <p:spPr>
            <a:xfrm rot="16200000">
              <a:off x="617577" y="1321022"/>
              <a:ext cx="2078423" cy="2499721"/>
            </a:xfrm>
            <a:custGeom>
              <a:avLst/>
              <a:gdLst>
                <a:gd name="connsiteX0" fmla="*/ 0 w 2499720"/>
                <a:gd name="connsiteY0" fmla="*/ 103921 h 2078422"/>
                <a:gd name="connsiteX1" fmla="*/ 103921 w 2499720"/>
                <a:gd name="connsiteY1" fmla="*/ 0 h 2078422"/>
                <a:gd name="connsiteX2" fmla="*/ 2395799 w 2499720"/>
                <a:gd name="connsiteY2" fmla="*/ 0 h 2078422"/>
                <a:gd name="connsiteX3" fmla="*/ 2499720 w 2499720"/>
                <a:gd name="connsiteY3" fmla="*/ 103921 h 2078422"/>
                <a:gd name="connsiteX4" fmla="*/ 2499720 w 2499720"/>
                <a:gd name="connsiteY4" fmla="*/ 1974501 h 2078422"/>
                <a:gd name="connsiteX5" fmla="*/ 2395799 w 2499720"/>
                <a:gd name="connsiteY5" fmla="*/ 2078422 h 2078422"/>
                <a:gd name="connsiteX6" fmla="*/ 103921 w 2499720"/>
                <a:gd name="connsiteY6" fmla="*/ 2078422 h 2078422"/>
                <a:gd name="connsiteX7" fmla="*/ 0 w 2499720"/>
                <a:gd name="connsiteY7" fmla="*/ 1974501 h 2078422"/>
                <a:gd name="connsiteX8" fmla="*/ 0 w 249972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9720" h="2078422">
                  <a:moveTo>
                    <a:pt x="2374734" y="0"/>
                  </a:moveTo>
                  <a:cubicBezTo>
                    <a:pt x="2443761" y="0"/>
                    <a:pt x="2499719" y="38686"/>
                    <a:pt x="2499719" y="86407"/>
                  </a:cubicBezTo>
                  <a:lnTo>
                    <a:pt x="2499719" y="1992015"/>
                  </a:lnTo>
                  <a:cubicBezTo>
                    <a:pt x="2499719" y="2039736"/>
                    <a:pt x="2443761" y="2078422"/>
                    <a:pt x="2374734" y="2078422"/>
                  </a:cubicBezTo>
                  <a:lnTo>
                    <a:pt x="124986" y="2078422"/>
                  </a:lnTo>
                  <a:cubicBezTo>
                    <a:pt x="55959" y="2078422"/>
                    <a:pt x="1" y="2039736"/>
                    <a:pt x="1" y="1992015"/>
                  </a:cubicBezTo>
                  <a:lnTo>
                    <a:pt x="1" y="86407"/>
                  </a:lnTo>
                  <a:cubicBezTo>
                    <a:pt x="1" y="38686"/>
                    <a:pt x="55959" y="0"/>
                    <a:pt x="124986" y="0"/>
                  </a:cubicBezTo>
                  <a:lnTo>
                    <a:pt x="2374734" y="0"/>
                  </a:lnTo>
                  <a:close/>
                </a:path>
              </a:pathLst>
            </a:custGeom>
            <a:solidFill>
              <a:srgbClr val="C7C7C7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2" rIns="44451" bIns="1999775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683256" y="1801487"/>
              <a:ext cx="1862292" cy="2078422"/>
            </a:xfrm>
            <a:custGeom>
              <a:avLst/>
              <a:gdLst>
                <a:gd name="connsiteX0" fmla="*/ 0 w 1862292"/>
                <a:gd name="connsiteY0" fmla="*/ 0 h 2078422"/>
                <a:gd name="connsiteX1" fmla="*/ 1862292 w 1862292"/>
                <a:gd name="connsiteY1" fmla="*/ 0 h 2078422"/>
                <a:gd name="connsiteX2" fmla="*/ 1862292 w 1862292"/>
                <a:gd name="connsiteY2" fmla="*/ 2078422 h 2078422"/>
                <a:gd name="connsiteX3" fmla="*/ 0 w 1862292"/>
                <a:gd name="connsiteY3" fmla="*/ 2078422 h 2078422"/>
                <a:gd name="connsiteX4" fmla="*/ 0 w 1862292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2292" h="2078422">
                  <a:moveTo>
                    <a:pt x="0" y="0"/>
                  </a:moveTo>
                  <a:lnTo>
                    <a:pt x="1862292" y="0"/>
                  </a:lnTo>
                  <a:lnTo>
                    <a:pt x="1862292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Стоимость обучения 1 ребенка за счет средств бюджета составила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45,4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тыс.руб. в год 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или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3,8 тыс.руб. в месяц</a:t>
              </a:r>
              <a:r>
                <a:rPr lang="ru-RU" sz="12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 rot="16200000">
              <a:off x="3372555" y="1179620"/>
              <a:ext cx="2078423" cy="2782526"/>
            </a:xfrm>
            <a:custGeom>
              <a:avLst/>
              <a:gdLst>
                <a:gd name="connsiteX0" fmla="*/ 0 w 2782525"/>
                <a:gd name="connsiteY0" fmla="*/ 103921 h 2078422"/>
                <a:gd name="connsiteX1" fmla="*/ 103921 w 2782525"/>
                <a:gd name="connsiteY1" fmla="*/ 0 h 2078422"/>
                <a:gd name="connsiteX2" fmla="*/ 2678604 w 2782525"/>
                <a:gd name="connsiteY2" fmla="*/ 0 h 2078422"/>
                <a:gd name="connsiteX3" fmla="*/ 2782525 w 2782525"/>
                <a:gd name="connsiteY3" fmla="*/ 103921 h 2078422"/>
                <a:gd name="connsiteX4" fmla="*/ 2782525 w 2782525"/>
                <a:gd name="connsiteY4" fmla="*/ 1974501 h 2078422"/>
                <a:gd name="connsiteX5" fmla="*/ 2678604 w 2782525"/>
                <a:gd name="connsiteY5" fmla="*/ 2078422 h 2078422"/>
                <a:gd name="connsiteX6" fmla="*/ 103921 w 2782525"/>
                <a:gd name="connsiteY6" fmla="*/ 2078422 h 2078422"/>
                <a:gd name="connsiteX7" fmla="*/ 0 w 2782525"/>
                <a:gd name="connsiteY7" fmla="*/ 1974501 h 2078422"/>
                <a:gd name="connsiteX8" fmla="*/ 0 w 2782525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82525" h="2078422">
                  <a:moveTo>
                    <a:pt x="2643398" y="0"/>
                  </a:moveTo>
                  <a:cubicBezTo>
                    <a:pt x="2720235" y="0"/>
                    <a:pt x="2782524" y="34754"/>
                    <a:pt x="2782524" y="77625"/>
                  </a:cubicBezTo>
                  <a:lnTo>
                    <a:pt x="2782524" y="2000797"/>
                  </a:lnTo>
                  <a:cubicBezTo>
                    <a:pt x="2782524" y="2043668"/>
                    <a:pt x="2720235" y="2078422"/>
                    <a:pt x="2643398" y="2078422"/>
                  </a:cubicBezTo>
                  <a:lnTo>
                    <a:pt x="139127" y="2078422"/>
                  </a:lnTo>
                  <a:cubicBezTo>
                    <a:pt x="62290" y="2078422"/>
                    <a:pt x="1" y="2043668"/>
                    <a:pt x="1" y="2000797"/>
                  </a:cubicBezTo>
                  <a:lnTo>
                    <a:pt x="1" y="77625"/>
                  </a:lnTo>
                  <a:cubicBezTo>
                    <a:pt x="1" y="34754"/>
                    <a:pt x="62290" y="0"/>
                    <a:pt x="139127" y="0"/>
                  </a:cubicBezTo>
                  <a:lnTo>
                    <a:pt x="2643398" y="0"/>
                  </a:lnTo>
                  <a:close/>
                </a:path>
              </a:pathLst>
            </a:custGeom>
            <a:solidFill>
              <a:srgbClr val="80A3CE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1" rIns="44450" bIns="2226019" numCol="1" spcCol="1270" anchor="t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latin typeface="Comic Sans MS" panose="030F0702030302020204" pitchFamily="66" charset="0"/>
                </a:rPr>
                <a:t>.</a:t>
              </a:r>
              <a:endParaRPr lang="ru-RU" sz="1000" kern="1200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Блок-схема: извлечение 8"/>
            <p:cNvSpPr/>
            <p:nvPr/>
          </p:nvSpPr>
          <p:spPr>
            <a:xfrm rot="5400000">
              <a:off x="2883464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3263327" y="1563422"/>
              <a:ext cx="2072981" cy="2078422"/>
            </a:xfrm>
            <a:custGeom>
              <a:avLst/>
              <a:gdLst>
                <a:gd name="connsiteX0" fmla="*/ 0 w 2072981"/>
                <a:gd name="connsiteY0" fmla="*/ 0 h 2078422"/>
                <a:gd name="connsiteX1" fmla="*/ 2072981 w 2072981"/>
                <a:gd name="connsiteY1" fmla="*/ 0 h 2078422"/>
                <a:gd name="connsiteX2" fmla="*/ 2072981 w 2072981"/>
                <a:gd name="connsiteY2" fmla="*/ 2078422 h 2078422"/>
                <a:gd name="connsiteX3" fmla="*/ 0 w 2072981"/>
                <a:gd name="connsiteY3" fmla="*/ 2078422 h 2078422"/>
                <a:gd name="connsiteX4" fmla="*/ 0 w 2072981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2981" h="2078422">
                  <a:moveTo>
                    <a:pt x="0" y="0"/>
                  </a:moveTo>
                  <a:lnTo>
                    <a:pt x="2072981" y="0"/>
                  </a:lnTo>
                  <a:lnTo>
                    <a:pt x="2072981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Добровольные пожертвования физических и юридических лиц поступили на счета учреждений в сумме 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1,9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млн.руб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и были направлены на уставную деятельность, в том числе на укрепление МТБ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 rot="16200000">
              <a:off x="6456178" y="992378"/>
              <a:ext cx="2078423" cy="3157010"/>
            </a:xfrm>
            <a:custGeom>
              <a:avLst/>
              <a:gdLst>
                <a:gd name="connsiteX0" fmla="*/ 0 w 3157010"/>
                <a:gd name="connsiteY0" fmla="*/ 103921 h 2078422"/>
                <a:gd name="connsiteX1" fmla="*/ 103921 w 3157010"/>
                <a:gd name="connsiteY1" fmla="*/ 0 h 2078422"/>
                <a:gd name="connsiteX2" fmla="*/ 3053089 w 3157010"/>
                <a:gd name="connsiteY2" fmla="*/ 0 h 2078422"/>
                <a:gd name="connsiteX3" fmla="*/ 3157010 w 3157010"/>
                <a:gd name="connsiteY3" fmla="*/ 103921 h 2078422"/>
                <a:gd name="connsiteX4" fmla="*/ 3157010 w 3157010"/>
                <a:gd name="connsiteY4" fmla="*/ 1974501 h 2078422"/>
                <a:gd name="connsiteX5" fmla="*/ 3053089 w 3157010"/>
                <a:gd name="connsiteY5" fmla="*/ 2078422 h 2078422"/>
                <a:gd name="connsiteX6" fmla="*/ 103921 w 3157010"/>
                <a:gd name="connsiteY6" fmla="*/ 2078422 h 2078422"/>
                <a:gd name="connsiteX7" fmla="*/ 0 w 3157010"/>
                <a:gd name="connsiteY7" fmla="*/ 1974501 h 2078422"/>
                <a:gd name="connsiteX8" fmla="*/ 0 w 315701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57010" h="2078422">
                  <a:moveTo>
                    <a:pt x="2999159" y="0"/>
                  </a:moveTo>
                  <a:cubicBezTo>
                    <a:pt x="3086337" y="0"/>
                    <a:pt x="3157009" y="30631"/>
                    <a:pt x="3157009" y="68417"/>
                  </a:cubicBezTo>
                  <a:lnTo>
                    <a:pt x="3157009" y="2010005"/>
                  </a:lnTo>
                  <a:cubicBezTo>
                    <a:pt x="3157009" y="2047791"/>
                    <a:pt x="3086337" y="2078422"/>
                    <a:pt x="2999159" y="2078422"/>
                  </a:cubicBezTo>
                  <a:lnTo>
                    <a:pt x="157851" y="2078422"/>
                  </a:lnTo>
                  <a:cubicBezTo>
                    <a:pt x="70673" y="2078422"/>
                    <a:pt x="1" y="2047791"/>
                    <a:pt x="1" y="2010005"/>
                  </a:cubicBezTo>
                  <a:lnTo>
                    <a:pt x="1" y="68417"/>
                  </a:lnTo>
                  <a:cubicBezTo>
                    <a:pt x="1" y="30631"/>
                    <a:pt x="70673" y="0"/>
                    <a:pt x="157851" y="0"/>
                  </a:cubicBezTo>
                  <a:lnTo>
                    <a:pt x="2999159" y="0"/>
                  </a:lnTo>
                  <a:close/>
                </a:path>
              </a:pathLst>
            </a:custGeom>
            <a:solidFill>
              <a:srgbClr val="76C0D4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7" tIns="34291" rIns="44450" bIns="2525607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>
                <a:latin typeface="Comic Sans MS" panose="030F0702030302020204" pitchFamily="66" charset="0"/>
              </a:endParaRPr>
            </a:p>
          </p:txBody>
        </p:sp>
        <p:sp>
          <p:nvSpPr>
            <p:cNvPr id="15" name="Блок-схема: извлечение 14"/>
            <p:cNvSpPr/>
            <p:nvPr/>
          </p:nvSpPr>
          <p:spPr>
            <a:xfrm rot="5400000">
              <a:off x="5776485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3" name="Группа 8"/>
          <p:cNvGrpSpPr/>
          <p:nvPr/>
        </p:nvGrpSpPr>
        <p:grpSpPr>
          <a:xfrm>
            <a:off x="6520197" y="1610742"/>
            <a:ext cx="2155813" cy="2454845"/>
            <a:chOff x="3203276" y="-44500"/>
            <a:chExt cx="1272897" cy="2454845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203276" y="-44500"/>
              <a:ext cx="1105443" cy="17805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algn="ctr" eaLnBrk="1" hangingPunct="1">
                <a:defRPr/>
              </a:pPr>
              <a:r>
                <a:rPr lang="ru-RU" sz="1400" dirty="0">
                  <a:latin typeface="Comic Sans MS" panose="030F0702030302020204" pitchFamily="66" charset="0"/>
                </a:rPr>
                <a:t>. </a:t>
              </a:r>
              <a:r>
                <a:rPr lang="ru-RU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Учреждения в рамках реализации прав на оказание дополнительных платных услуг вели предпринимательскую деятельность, сумма заработанных средств составила 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7,8 </a:t>
              </a:r>
              <a:r>
                <a:rPr lang="ru-RU" sz="1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grpSp>
        <p:nvGrpSpPr>
          <p:cNvPr id="61465" name="Группа 4"/>
          <p:cNvGrpSpPr>
            <a:grpSpLocks/>
          </p:cNvGrpSpPr>
          <p:nvPr/>
        </p:nvGrpSpPr>
        <p:grpSpPr bwMode="auto">
          <a:xfrm>
            <a:off x="4860032" y="4581128"/>
            <a:ext cx="3888432" cy="1728192"/>
            <a:chOff x="5728723" y="1341460"/>
            <a:chExt cx="3415277" cy="1965835"/>
          </a:xfrm>
        </p:grpSpPr>
        <p:pic>
          <p:nvPicPr>
            <p:cNvPr id="61467" name="Рисунок 6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5728723" y="1341460"/>
              <a:ext cx="1608999" cy="1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68" name="Рисунок 7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</a:blip>
            <a:srcRect l="55440" t="2432" r="17131" b="37888"/>
            <a:stretch>
              <a:fillRect/>
            </a:stretch>
          </p:blipFill>
          <p:spPr bwMode="auto">
            <a:xfrm>
              <a:off x="7337722" y="1341460"/>
              <a:ext cx="1806278" cy="1965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466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1F2821B-FC54-44ED-958D-162146D9B317}" type="slidenum">
              <a:rPr lang="ru-RU" smtClean="0"/>
              <a:pPr/>
              <a:t>30</a:t>
            </a:fld>
            <a:endParaRPr lang="ru-RU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0"/>
            <a:ext cx="8352482" cy="35167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968" name="Прямоугольник 28"/>
          <p:cNvSpPr>
            <a:spLocks noChangeArrowheads="1"/>
          </p:cNvSpPr>
          <p:nvPr/>
        </p:nvSpPr>
        <p:spPr bwMode="auto">
          <a:xfrm>
            <a:off x="179512" y="4221088"/>
            <a:ext cx="5040560" cy="160043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текущего содержания в 2022 г. в учреждениях сферы культуры выполнены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</a:t>
            </a:r>
            <a:r>
              <a:rPr lang="ru-RU" sz="1400" dirty="0" smtClean="0"/>
              <a:t>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Капитальный ремонт здания МБУ «Музей 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г.Северска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» по адресу: Томская область, 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г.Северск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, просп.Коммунистический, 117а  - 1,3 млн.руб.</a:t>
            </a:r>
            <a:endParaRPr lang="ru-RU" sz="1400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580112" y="3789040"/>
            <a:ext cx="334786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составила  </a:t>
            </a:r>
            <a:r>
              <a:rPr lang="ru-RU" sz="11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39,9 тыс.руб. /мес.</a:t>
            </a:r>
            <a:endParaRPr lang="ru-RU" sz="11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107504" y="404664"/>
          <a:ext cx="8893174" cy="99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2773"/>
                <a:gridCol w="1422594"/>
                <a:gridCol w="1727643"/>
                <a:gridCol w="1321139"/>
                <a:gridCol w="2439025"/>
              </a:tblGrid>
              <a:tr h="38399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школ дополнительного художественного образования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1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1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</a:t>
                      </a:r>
                      <a:r>
                        <a:rPr lang="ru-RU" sz="11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91422" marR="91422" marT="45664" marB="45664"/>
                </a:tc>
              </a:tr>
              <a:tr h="2720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3 190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89790203"/>
              </p:ext>
            </p:extLst>
          </p:nvPr>
        </p:nvGraphicFramePr>
        <p:xfrm>
          <a:off x="827584" y="4653136"/>
          <a:ext cx="7111242" cy="2016225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923168"/>
                <a:gridCol w="1094037"/>
                <a:gridCol w="1094037"/>
              </a:tblGrid>
              <a:tr h="53021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491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«Совершенствование форм и методов профилактики злоупотребления спиртными напитками и психоактивными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20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"Мониторинг распространения потребления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психоактивных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веществ среди подростков и молодежи ЗАТО Северск"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89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314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99488232"/>
              </p:ext>
            </p:extLst>
          </p:nvPr>
        </p:nvGraphicFramePr>
        <p:xfrm>
          <a:off x="5651500" y="546100"/>
          <a:ext cx="3162300" cy="1420813"/>
        </p:xfrm>
        <a:graphic>
          <a:graphicData uri="http://schemas.openxmlformats.org/presentationml/2006/ole">
            <p:oleObj spid="_x0000_s13590" name="Worksheet" r:id="rId4" imgW="2905010" imgH="1381050" progId="Excel.Sheet.8">
              <p:embed/>
            </p:oleObj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6290" y="1196752"/>
            <a:ext cx="2366581" cy="576064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0108" y="2420888"/>
            <a:ext cx="2373312" cy="1326406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распространенности наркомании, алкоголизма, ВИЧ-инфекции в молодежной среде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1916832"/>
            <a:ext cx="2376264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61034" y="258380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3353" name="Прямоугольник 19"/>
          <p:cNvSpPr>
            <a:spLocks noChangeArrowheads="1"/>
          </p:cNvSpPr>
          <p:nvPr/>
        </p:nvSpPr>
        <p:spPr bwMode="auto">
          <a:xfrm>
            <a:off x="3049588" y="1620838"/>
            <a:ext cx="2398712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sz="110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</a:p>
        </p:txBody>
      </p:sp>
      <p:sp>
        <p:nvSpPr>
          <p:cNvPr id="13354" name="Прямоугольник 24"/>
          <p:cNvSpPr>
            <a:spLocks noChangeArrowheads="1"/>
          </p:cNvSpPr>
          <p:nvPr/>
        </p:nvSpPr>
        <p:spPr bwMode="auto">
          <a:xfrm>
            <a:off x="1043608" y="3894993"/>
            <a:ext cx="5697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реализованы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мероприятия пропагандирующие здоровый образ жизни, в средствах массовой информации публикуются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статьи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видеоролики        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рубрики аналогичного содержания </a:t>
            </a:r>
          </a:p>
        </p:txBody>
      </p:sp>
      <p:pic>
        <p:nvPicPr>
          <p:cNvPr id="70702" name="Рисунок 22"/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/>
          </a:blip>
          <a:srcRect t="4851" b="6950"/>
          <a:stretch>
            <a:fillRect/>
          </a:stretch>
        </p:blipFill>
        <p:spPr bwMode="auto">
          <a:xfrm>
            <a:off x="6516216" y="2708920"/>
            <a:ext cx="2222599" cy="1296144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24" name="Овал 23"/>
          <p:cNvSpPr/>
          <p:nvPr/>
        </p:nvSpPr>
        <p:spPr bwMode="auto">
          <a:xfrm>
            <a:off x="6588224" y="2348880"/>
            <a:ext cx="2304256" cy="2160240"/>
          </a:xfrm>
          <a:prstGeom prst="ellipse">
            <a:avLst/>
          </a:prstGeom>
          <a:noFill/>
          <a:ln w="1270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 bwMode="auto">
          <a:xfrm>
            <a:off x="7092280" y="2420888"/>
            <a:ext cx="1619250" cy="1541462"/>
          </a:xfrm>
          <a:prstGeom prst="line">
            <a:avLst/>
          </a:prstGeom>
          <a:ln w="1746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оединительная линия уступом 5"/>
          <p:cNvCxnSpPr>
            <a:stCxn id="13353" idx="0"/>
          </p:cNvCxnSpPr>
          <p:nvPr/>
        </p:nvCxnSpPr>
        <p:spPr>
          <a:xfrm rot="5400000" flipH="1" flipV="1">
            <a:off x="4519613" y="855663"/>
            <a:ext cx="495300" cy="103505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60" name="Прямоугольник 3"/>
          <p:cNvSpPr>
            <a:spLocks noChangeArrowheads="1"/>
          </p:cNvSpPr>
          <p:nvPr/>
        </p:nvSpPr>
        <p:spPr bwMode="auto">
          <a:xfrm>
            <a:off x="5724129" y="116632"/>
            <a:ext cx="29523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Установленный и достигнутый показатель результативности</a:t>
            </a:r>
          </a:p>
        </p:txBody>
      </p:sp>
      <p:sp>
        <p:nvSpPr>
          <p:cNvPr id="1336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D7EA00E-931B-47EF-982C-C31E66D26DF2}" type="slidenum">
              <a:rPr lang="ru-RU" smtClean="0"/>
              <a:pPr/>
              <a:t>31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116632"/>
            <a:ext cx="3960440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«Профилактика алкоголизма, наркомании,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токсикомании </a:t>
            </a: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ВИЧ-инфекции среди подростков и молодежи»</a:t>
            </a:r>
            <a:endParaRPr lang="ru-RU" sz="15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4554" y="3784319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83768" y="2564904"/>
            <a:ext cx="266313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жителей, удовлетворенных благоустройством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от числа участников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онлайн-опросов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официальных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интернет-ресурсах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ЗАТО Северск,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195736" y="692696"/>
            <a:ext cx="2963862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объектов с обновленными элементами благоустройства относительно общего количества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объектовобъектов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подлежащих обновлению(нарастающим итогом),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</a:t>
            </a: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благоустройства и озеленения  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3,7%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2708921"/>
            <a:ext cx="2490465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благоприятной, комфортной и безопасной среды для проживания и жизнедеятельности населения г. Северска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2348880"/>
            <a:ext cx="2489671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43808" y="1628800"/>
            <a:ext cx="2232248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14687442"/>
              </p:ext>
            </p:extLst>
          </p:nvPr>
        </p:nvGraphicFramePr>
        <p:xfrm>
          <a:off x="5292725" y="692150"/>
          <a:ext cx="3771900" cy="1466850"/>
        </p:xfrm>
        <a:graphic>
          <a:graphicData uri="http://schemas.openxmlformats.org/presentationml/2006/ole">
            <p:oleObj spid="_x0000_s15154" name="Worksheet" r:id="rId4" imgW="3600332" imgH="1219320" progId="Excel.Sheet.8">
              <p:embed/>
            </p:oleObj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6522924"/>
              </p:ext>
            </p:extLst>
          </p:nvPr>
        </p:nvGraphicFramePr>
        <p:xfrm>
          <a:off x="5364163" y="2349500"/>
          <a:ext cx="3603625" cy="1511300"/>
        </p:xfrm>
        <a:graphic>
          <a:graphicData uri="http://schemas.openxmlformats.org/presentationml/2006/ole">
            <p:oleObj spid="_x0000_s15155" name="Worksheet" r:id="rId5" imgW="4295654" imgH="1180980" progId="Excel.Sheet.8">
              <p:embed/>
            </p:oleObj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44944687"/>
              </p:ext>
            </p:extLst>
          </p:nvPr>
        </p:nvGraphicFramePr>
        <p:xfrm>
          <a:off x="107505" y="4149081"/>
          <a:ext cx="8856536" cy="1676117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1170400"/>
                <a:gridCol w="973934"/>
                <a:gridCol w="1016254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«Озеленение </a:t>
                      </a:r>
                      <a:r>
                        <a:rPr lang="ru-RU" sz="1000" b="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«Благоустройство </a:t>
                      </a:r>
                      <a:r>
                        <a:rPr lang="ru-RU" sz="10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-1,4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«Создание комфортной среды в местах массового посещения на территории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195,8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32</a:t>
            </a:fld>
            <a:endParaRPr lang="ru-RU" smtClean="0"/>
          </a:p>
        </p:txBody>
      </p:sp>
      <p:sp>
        <p:nvSpPr>
          <p:cNvPr id="24" name="Прямоугольник 23"/>
          <p:cNvSpPr/>
          <p:nvPr/>
        </p:nvSpPr>
        <p:spPr>
          <a:xfrm rot="10800000" flipV="1">
            <a:off x="2843808" y="3356992"/>
            <a:ext cx="2232248" cy="261740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  <a:p>
            <a:pPr>
              <a:lnSpc>
                <a:spcPct val="80000"/>
              </a:lnSpc>
              <a:spcAft>
                <a:spcPts val="0"/>
              </a:spcAft>
              <a:defRPr/>
            </a:pP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7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Рисунок 2"/>
          <p:cNvPicPr>
            <a:picLocks noChangeAspect="1"/>
          </p:cNvPicPr>
          <p:nvPr/>
        </p:nvPicPr>
        <p:blipFill>
          <a:blip r:embed="rId3" cstate="print"/>
          <a:srcRect l="488" t="12206" r="53464" b="31020"/>
          <a:stretch>
            <a:fillRect/>
          </a:stretch>
        </p:blipFill>
        <p:spPr bwMode="auto">
          <a:xfrm>
            <a:off x="1588" y="3933056"/>
            <a:ext cx="9142412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3329136496"/>
              </p:ext>
            </p:extLst>
          </p:nvPr>
        </p:nvGraphicFramePr>
        <p:xfrm>
          <a:off x="978474" y="1021823"/>
          <a:ext cx="7697982" cy="3847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1" name="Прямоугольник 30"/>
          <p:cNvSpPr/>
          <p:nvPr/>
        </p:nvSpPr>
        <p:spPr>
          <a:xfrm>
            <a:off x="1124954" y="588575"/>
            <a:ext cx="6399374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33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3968" y="163324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Улучшение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качественного состояния объектов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благоустройства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озеленения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1"/>
          <p:cNvSpPr txBox="1">
            <a:spLocks/>
          </p:cNvSpPr>
          <p:nvPr/>
        </p:nvSpPr>
        <p:spPr bwMode="auto">
          <a:xfrm>
            <a:off x="6986588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  <p:sp>
        <p:nvSpPr>
          <p:cNvPr id="8" name="Номер слайда 1"/>
          <p:cNvSpPr txBox="1">
            <a:spLocks/>
          </p:cNvSpPr>
          <p:nvPr/>
        </p:nvSpPr>
        <p:spPr bwMode="auto">
          <a:xfrm>
            <a:off x="7138988" y="66452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  <p:sp>
        <p:nvSpPr>
          <p:cNvPr id="10" name="Номер слайда 1"/>
          <p:cNvSpPr txBox="1">
            <a:spLocks/>
          </p:cNvSpPr>
          <p:nvPr/>
        </p:nvSpPr>
        <p:spPr bwMode="auto">
          <a:xfrm>
            <a:off x="7291388" y="67976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  <p:sp>
        <p:nvSpPr>
          <p:cNvPr id="11" name="Номер слайда 1"/>
          <p:cNvSpPr txBox="1">
            <a:spLocks/>
          </p:cNvSpPr>
          <p:nvPr/>
        </p:nvSpPr>
        <p:spPr bwMode="auto">
          <a:xfrm>
            <a:off x="7443788" y="69500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11760" y="1772816"/>
            <a:ext cx="2952328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предписаний надзорных органов по вопросам состояния и качества содержания объектов улично-дорожной сети,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43808" y="2924944"/>
            <a:ext cx="23749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пассажиров, перевезенных общественным транспортом, тыс.чел.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339752" y="404664"/>
            <a:ext cx="3036242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протяженности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а/ дорог общего пользования местного значения,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отвечающих нормативным требованиям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общей протяженности а/дорог общего пользования местного значения 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деятельность и транспортное обслуживание  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9,7%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2636912"/>
            <a:ext cx="2490465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Улучшение состояния улично-дорожной сети и качества транспортного обслуживания на территории ЗАТО Северск</a:t>
            </a:r>
            <a:endParaRPr lang="ru-RU" sz="1400" b="1" i="1" dirty="0" smtClean="0"/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2348880"/>
            <a:ext cx="2489671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987824" y="1340768"/>
            <a:ext cx="2160240" cy="19921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987824" y="2492896"/>
            <a:ext cx="2160240" cy="21602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059832" y="3645024"/>
            <a:ext cx="2160240" cy="20530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14687442"/>
              </p:ext>
            </p:extLst>
          </p:nvPr>
        </p:nvGraphicFramePr>
        <p:xfrm>
          <a:off x="5724128" y="1625601"/>
          <a:ext cx="3183335" cy="867295"/>
        </p:xfrm>
        <a:graphic>
          <a:graphicData uri="http://schemas.openxmlformats.org/presentationml/2006/ole">
            <p:oleObj spid="_x0000_s184724" name="Worksheet" r:id="rId4" imgW="3528152" imgH="1188648" progId="Excel.Sheet.8">
              <p:embed/>
            </p:oleObj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62649524"/>
              </p:ext>
            </p:extLst>
          </p:nvPr>
        </p:nvGraphicFramePr>
        <p:xfrm>
          <a:off x="5796136" y="469900"/>
          <a:ext cx="3163714" cy="942876"/>
        </p:xfrm>
        <a:graphic>
          <a:graphicData uri="http://schemas.openxmlformats.org/presentationml/2006/ole">
            <p:oleObj spid="_x0000_s184725" name="Worksheet" r:id="rId5" imgW="4221421" imgH="1173528" progId="Excel.Sheet.8">
              <p:embed/>
            </p:oleObj>
          </a:graphicData>
        </a:graphic>
      </p:graphicFrame>
      <p:graphicFrame>
        <p:nvGraphicFramePr>
          <p:cNvPr id="14340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22480282"/>
              </p:ext>
            </p:extLst>
          </p:nvPr>
        </p:nvGraphicFramePr>
        <p:xfrm>
          <a:off x="5651500" y="2844800"/>
          <a:ext cx="3190875" cy="876300"/>
        </p:xfrm>
        <a:graphic>
          <a:graphicData uri="http://schemas.openxmlformats.org/presentationml/2006/ole">
            <p:oleObj spid="_x0000_s184726" name="Worksheet" r:id="rId6" imgW="3520372" imgH="1394496" progId="Excel.Sheet.8">
              <p:embed/>
            </p:oleObj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/>
        </p:nvGraphicFramePr>
        <p:xfrm>
          <a:off x="107505" y="4149081"/>
          <a:ext cx="8856536" cy="2072359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1072803"/>
                <a:gridCol w="1071531"/>
                <a:gridCol w="1016254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«Строительство и ремонт объектов улично-дорожной сети»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«Повышение безопасности дорожного движения на территории ЗАТО Северск»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«Обеспечение сохранности и доступности автомобильных дорог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улучшение транспортной инфраструктуры»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«Транспортное обслуживание населения в границах ЗАТО Северск»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521,4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34</a:t>
            </a:fld>
            <a:endParaRPr lang="ru-RU" dirty="0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4109991821"/>
              </p:ext>
            </p:extLst>
          </p:nvPr>
        </p:nvGraphicFramePr>
        <p:xfrm>
          <a:off x="539552" y="1051550"/>
          <a:ext cx="2945454" cy="5575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5362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73476194"/>
              </p:ext>
            </p:extLst>
          </p:nvPr>
        </p:nvGraphicFramePr>
        <p:xfrm>
          <a:off x="3586126" y="954208"/>
          <a:ext cx="5262563" cy="3155950"/>
        </p:xfrm>
        <a:graphic>
          <a:graphicData uri="http://schemas.openxmlformats.org/presentationml/2006/ole">
            <p:oleObj spid="_x0000_s185488" name="Лист" r:id="rId9" imgW="6675093" imgH="4328208" progId="Excel.Sheet.8">
              <p:embed/>
            </p:oleObj>
          </a:graphicData>
        </a:graphic>
      </p:graphicFrame>
      <p:sp>
        <p:nvSpPr>
          <p:cNvPr id="29" name="Прямоугольник 28"/>
          <p:cNvSpPr/>
          <p:nvPr/>
        </p:nvSpPr>
        <p:spPr>
          <a:xfrm>
            <a:off x="4834787" y="502717"/>
            <a:ext cx="2965450" cy="481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связанные с автомобильными дорогами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23528" y="449684"/>
            <a:ext cx="3395662" cy="481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35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183" y="74612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37BCF70-B10E-40C2-952E-E1452E1E7B3E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23927" y="3894414"/>
            <a:ext cx="4586960" cy="28126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Номер слайда 1"/>
          <p:cNvSpPr txBox="1">
            <a:spLocks/>
          </p:cNvSpPr>
          <p:nvPr/>
        </p:nvSpPr>
        <p:spPr bwMode="auto">
          <a:xfrm>
            <a:off x="6986588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56407197"/>
              </p:ext>
            </p:extLst>
          </p:nvPr>
        </p:nvGraphicFramePr>
        <p:xfrm>
          <a:off x="111698" y="476672"/>
          <a:ext cx="8785225" cy="1481581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54800"/>
                <a:gridCol w="1171363"/>
                <a:gridCol w="1171363"/>
                <a:gridCol w="1087699"/>
              </a:tblGrid>
              <a:tr h="43738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71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«Повышение энергетической эффективности в муниципальном и жилищном 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«Развитие сетей энергоснабжения  в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007062745"/>
              </p:ext>
            </p:extLst>
          </p:nvPr>
        </p:nvGraphicFramePr>
        <p:xfrm>
          <a:off x="172524" y="2117749"/>
          <a:ext cx="8784976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352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35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6FE948-9760-42ED-98B4-3A007274874C}" type="slidenum">
              <a:rPr lang="ru-RU" smtClean="0">
                <a:solidFill>
                  <a:schemeClr val="bg1"/>
                </a:solidFill>
              </a:rPr>
              <a:pPr/>
              <a:t>36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324" y="51743"/>
            <a:ext cx="8705155" cy="33481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4914" name="Picture 2" descr="https://prikolnye-kartinki.ru/img/picture/Aug/04/87dead2656329357f24dce59086d87e6/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655" b="25364"/>
          <a:stretch/>
        </p:blipFill>
        <p:spPr bwMode="auto">
          <a:xfrm>
            <a:off x="683568" y="3618188"/>
            <a:ext cx="7788180" cy="32169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омер слайда 1"/>
          <p:cNvSpPr txBox="1">
            <a:spLocks/>
          </p:cNvSpPr>
          <p:nvPr/>
        </p:nvSpPr>
        <p:spPr bwMode="auto">
          <a:xfrm>
            <a:off x="6986588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36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644775" y="728663"/>
            <a:ext cx="26130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отремонтированной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площади в общей площади муниципального жилищного фонда,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43213" y="2235200"/>
            <a:ext cx="2338387" cy="854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пустующих жилых помещений муниципального жилищного фонда, по которым осуществляются расходы на содержание,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60339" y="4005065"/>
          <a:ext cx="8876157" cy="2520279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462249"/>
                <a:gridCol w="1137969"/>
                <a:gridCol w="1137969"/>
                <a:gridCol w="1137970"/>
              </a:tblGrid>
              <a:tr h="47601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27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47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реализация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 «Губернаторская ипотека» на территории Томской области»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479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38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4,8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4,8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27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домов в части муниципальной доли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382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410" name="Диаграмма 17"/>
          <p:cNvGraphicFramePr>
            <a:graphicFrameLocks/>
          </p:cNvGraphicFramePr>
          <p:nvPr/>
        </p:nvGraphicFramePr>
        <p:xfrm>
          <a:off x="5346700" y="736600"/>
          <a:ext cx="3513138" cy="1527175"/>
        </p:xfrm>
        <a:graphic>
          <a:graphicData uri="http://schemas.openxmlformats.org/presentationml/2006/ole">
            <p:oleObj spid="_x0000_s291988" name="Worksheet" r:id="rId4" imgW="3520372" imgH="1554552" progId="Excel.Sheet.8">
              <p:embed/>
            </p:oleObj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187325" y="295275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доступным и комфортным жильем граждан»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92912" y="120152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75388" y="2292134"/>
            <a:ext cx="2030413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 качества жилищного обеспечения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ЗАТО Северск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84150" y="1834974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15816" y="1436599"/>
            <a:ext cx="2250814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915816" y="3068960"/>
            <a:ext cx="2232248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411" name="Object 56"/>
          <p:cNvGraphicFramePr>
            <a:graphicFrameLocks/>
          </p:cNvGraphicFramePr>
          <p:nvPr/>
        </p:nvGraphicFramePr>
        <p:xfrm>
          <a:off x="5359400" y="2273300"/>
          <a:ext cx="3513138" cy="1539875"/>
        </p:xfrm>
        <a:graphic>
          <a:graphicData uri="http://schemas.openxmlformats.org/presentationml/2006/ole">
            <p:oleObj spid="_x0000_s291989" name="Worksheet" r:id="rId5" imgW="3520372" imgH="1554552" progId="Excel.Sheet.8">
              <p:embed/>
            </p:oleObj>
          </a:graphicData>
        </a:graphic>
      </p:graphicFrame>
      <p:sp>
        <p:nvSpPr>
          <p:cNvPr id="17465" name="Прямоугольник 3"/>
          <p:cNvSpPr>
            <a:spLocks noChangeArrowheads="1"/>
          </p:cNvSpPr>
          <p:nvPr/>
        </p:nvSpPr>
        <p:spPr bwMode="auto">
          <a:xfrm>
            <a:off x="3203575" y="257175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746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D165688-2BC5-4F11-A21B-23CA60D5D9B0}" type="slidenum">
              <a:rPr lang="ru-RU" smtClean="0"/>
              <a:pPr/>
              <a:t>37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2609159" y="1414783"/>
            <a:ext cx="2557140" cy="85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921000" y="2932260"/>
            <a:ext cx="6297612" cy="4247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 smtClean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87325" y="69850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«Формирование современной городской среды 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92912" y="97668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0,9%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году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84150" y="2189993"/>
            <a:ext cx="2030413" cy="8938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благоустройства территории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84150" y="1748492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079661" y="2341939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80098503"/>
              </p:ext>
            </p:extLst>
          </p:nvPr>
        </p:nvGraphicFramePr>
        <p:xfrm>
          <a:off x="192911" y="3350023"/>
          <a:ext cx="8627561" cy="32618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19449"/>
                <a:gridCol w="1008112"/>
              </a:tblGrid>
              <a:tr h="4267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дворовых территорий </a:t>
                      </a: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выполнены работы по благоустройству 3 дворовых территорий (замена игрового оборудования, установка скамеек, урн и планировка территории)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общественных пространств, из них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пешеходной зоны по просп. Коммунистическому (участок от ул.Строителей до ул.Крупской)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17,6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сквера на территории, прилегающей к жилым домам по ул.Победы №16 и №20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Благоустройство прибрежного парка (от </a:t>
                      </a:r>
                      <a:r>
                        <a:rPr lang="ru-RU" sz="1200" b="0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ул.Царевского</a:t>
                      </a:r>
                      <a:r>
                        <a:rPr lang="ru-RU" sz="12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до ул.Первомайской, начало работ)</a:t>
                      </a:r>
                      <a:endParaRPr lang="ru-RU" sz="12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2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композиции "Три медведя" по проспекту Коммунистическому, 151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сквера с озером в районе мемориала "Курган Славы" в микрорайоне "Ясный"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Проверка достоверности определения сметной стоимости, проектные и изыскательские работы по благоустройству общественных пространств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Прямоугольник 3"/>
          <p:cNvSpPr>
            <a:spLocks noChangeArrowheads="1"/>
          </p:cNvSpPr>
          <p:nvPr/>
        </p:nvSpPr>
        <p:spPr bwMode="auto">
          <a:xfrm>
            <a:off x="3203575" y="206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3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024A677-7D16-4863-A5B6-BBF4EAF533EB}" type="slidenum">
              <a:rPr lang="ru-RU" smtClean="0"/>
              <a:pPr/>
              <a:t>38</a:t>
            </a:fld>
            <a:endParaRPr lang="ru-RU" smtClean="0"/>
          </a:p>
        </p:txBody>
      </p:sp>
      <p:sp>
        <p:nvSpPr>
          <p:cNvPr id="37" name="Прямоугольник 36"/>
          <p:cNvSpPr/>
          <p:nvPr/>
        </p:nvSpPr>
        <p:spPr>
          <a:xfrm>
            <a:off x="2533650" y="255588"/>
            <a:ext cx="2682875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3006390" y="932543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3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03190018"/>
              </p:ext>
            </p:extLst>
          </p:nvPr>
        </p:nvGraphicFramePr>
        <p:xfrm>
          <a:off x="5796136" y="286119"/>
          <a:ext cx="2592288" cy="1198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03190018"/>
              </p:ext>
            </p:extLst>
          </p:nvPr>
        </p:nvGraphicFramePr>
        <p:xfrm>
          <a:off x="5796136" y="1844824"/>
          <a:ext cx="2592288" cy="1198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346325" y="1152525"/>
            <a:ext cx="2820988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отремонтированных дорог,                не соответствовавших нормативам 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от общей площади дорог,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603501" y="3429001"/>
            <a:ext cx="2616571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обеспеченных теплоснабжением и водоснабжением жилых многоквартирных домов, не имеющих приборов учета,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78050" y="2303463"/>
            <a:ext cx="3071813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оказанной государственной поддержки субъектам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малых форм хозяйствования , ед.</a:t>
            </a:r>
          </a:p>
        </p:txBody>
      </p:sp>
      <p:graphicFrame>
        <p:nvGraphicFramePr>
          <p:cNvPr id="19458" name="Диаграмма 17"/>
          <p:cNvGraphicFramePr>
            <a:graphicFrameLocks/>
          </p:cNvGraphicFramePr>
          <p:nvPr/>
        </p:nvGraphicFramePr>
        <p:xfrm>
          <a:off x="5435600" y="1193800"/>
          <a:ext cx="3387725" cy="1158875"/>
        </p:xfrm>
        <a:graphic>
          <a:graphicData uri="http://schemas.openxmlformats.org/presentationml/2006/ole">
            <p:oleObj spid="_x0000_s293076" name="Worksheet" r:id="rId3" imgW="3550843" imgH="1623024" progId="Excel.Sheet.8">
              <p:embed/>
            </p:oleObj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03188" y="4762500"/>
          <a:ext cx="8583612" cy="186778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2428"/>
                <a:gridCol w="1038340"/>
                <a:gridCol w="1038340"/>
                <a:gridCol w="964504"/>
              </a:tblGrid>
              <a:tr h="393327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и благоустройство внегородских территорий ЗАТО Северск»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22,9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22,6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Создание условий для развития субъектов малых форм хозяйствования                  и обеспечения граждан внегородских территорий услугами теплоснабжения и водоснабжения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46,9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45,5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-1,4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12,9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4694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83,5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-2,5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51521" y="131603"/>
            <a:ext cx="2001696" cy="89058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8689" y="1029238"/>
            <a:ext cx="199452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43059" y="2458377"/>
            <a:ext cx="2010158" cy="1176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комфортной среды проживания на внегородских территориях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31565" y="2016876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1700808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006390" y="2843483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2987824" y="4149081"/>
            <a:ext cx="2160240" cy="43204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9460" name="Object 66"/>
          <p:cNvGraphicFramePr>
            <a:graphicFrameLocks/>
          </p:cNvGraphicFramePr>
          <p:nvPr/>
        </p:nvGraphicFramePr>
        <p:xfrm>
          <a:off x="5436096" y="3492500"/>
          <a:ext cx="3371354" cy="1135063"/>
        </p:xfrm>
        <a:graphic>
          <a:graphicData uri="http://schemas.openxmlformats.org/presentationml/2006/ole">
            <p:oleObj spid="_x0000_s293077" name="Worksheet" r:id="rId4" imgW="3543280" imgH="1424952" progId="Excel.Sheet.8">
              <p:embed/>
            </p:oleObj>
          </a:graphicData>
        </a:graphic>
      </p:graphicFrame>
      <p:sp>
        <p:nvSpPr>
          <p:cNvPr id="19523" name="Прямоугольник 33"/>
          <p:cNvSpPr>
            <a:spLocks noChangeArrowheads="1"/>
          </p:cNvSpPr>
          <p:nvPr/>
        </p:nvSpPr>
        <p:spPr bwMode="auto">
          <a:xfrm>
            <a:off x="3183104" y="64976"/>
            <a:ext cx="59369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Границы ЗАТО Северск определены Указом Президента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РФ  от 17.03.1997 № 237</a:t>
            </a:r>
            <a:r>
              <a:rPr lang="ru-RU" sz="1200" dirty="0" smtClean="0"/>
              <a:t>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соответствии с Указом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п.Самусь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п.Орловка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д.Кижирово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д.Семиозерки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д.Чернильщиково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включены в ЗАТО Северск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Общая численность населения на этих территориях составляет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6,2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тыс.человек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24" name="Прямоугольник 3"/>
          <p:cNvSpPr>
            <a:spLocks noChangeArrowheads="1"/>
          </p:cNvSpPr>
          <p:nvPr/>
        </p:nvSpPr>
        <p:spPr bwMode="auto">
          <a:xfrm>
            <a:off x="3276600" y="894557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u="sng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952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1CB740B-F19B-4FB2-87DF-AC2A6BD1D67F}" type="slidenum">
              <a:rPr lang="ru-RU" smtClean="0"/>
              <a:pPr/>
              <a:t>39</a:t>
            </a:fld>
            <a:endParaRPr lang="ru-RU" smtClean="0"/>
          </a:p>
        </p:txBody>
      </p:sp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55528" y="134884"/>
            <a:ext cx="836254" cy="752628"/>
          </a:xfrm>
          <a:prstGeom prst="rect">
            <a:avLst/>
          </a:prstGeom>
        </p:spPr>
      </p:pic>
      <p:graphicFrame>
        <p:nvGraphicFramePr>
          <p:cNvPr id="19851" name="Object 395"/>
          <p:cNvGraphicFramePr>
            <a:graphicFrameLocks/>
          </p:cNvGraphicFramePr>
          <p:nvPr/>
        </p:nvGraphicFramePr>
        <p:xfrm>
          <a:off x="5436096" y="2348880"/>
          <a:ext cx="3371850" cy="1135063"/>
        </p:xfrm>
        <a:graphic>
          <a:graphicData uri="http://schemas.openxmlformats.org/presentationml/2006/ole">
            <p:oleObj spid="_x0000_s293078" name="Worksheet" r:id="rId6" imgW="3543280" imgH="1424952" progId="Excel.Sheet.8">
              <p:embed/>
            </p:oleObj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2" name="Прямоугольник 83968"/>
          <p:cNvSpPr>
            <a:spLocks noChangeArrowheads="1"/>
          </p:cNvSpPr>
          <p:nvPr/>
        </p:nvSpPr>
        <p:spPr bwMode="auto">
          <a:xfrm>
            <a:off x="539552" y="4149079"/>
            <a:ext cx="2285048" cy="222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2019 году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реализован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 «Ремонт мемориала славы воинам Великой Отечественной войны»              в пос.Самусь, победивший в конкурсе </a:t>
            </a:r>
            <a:r>
              <a:rPr lang="ru-RU" sz="1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проектв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предложенных непосредственно населением (в рамках  инициативного бюджетирования)</a:t>
            </a:r>
          </a:p>
        </p:txBody>
      </p:sp>
      <p:sp>
        <p:nvSpPr>
          <p:cNvPr id="20485" name="Прямоугольник 2"/>
          <p:cNvSpPr>
            <a:spLocks noChangeArrowheads="1"/>
          </p:cNvSpPr>
          <p:nvPr/>
        </p:nvSpPr>
        <p:spPr bwMode="auto">
          <a:xfrm>
            <a:off x="247015" y="1555751"/>
            <a:ext cx="2433638" cy="674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~99,8 км. 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дорожного знака</a:t>
            </a:r>
          </a:p>
        </p:txBody>
      </p:sp>
      <p:sp>
        <p:nvSpPr>
          <p:cNvPr id="20486" name="Прямоугольник 6"/>
          <p:cNvSpPr>
            <a:spLocks noChangeArrowheads="1"/>
          </p:cNvSpPr>
          <p:nvPr/>
        </p:nvSpPr>
        <p:spPr bwMode="auto">
          <a:xfrm>
            <a:off x="250824" y="2204865"/>
            <a:ext cx="3169048" cy="674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Текущий ремонт: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~5968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кв.м. асфальтобетонного покрытия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7" name="Прямоугольник 8"/>
          <p:cNvSpPr>
            <a:spLocks noChangeArrowheads="1"/>
          </p:cNvSpPr>
          <p:nvPr/>
        </p:nvSpPr>
        <p:spPr bwMode="auto">
          <a:xfrm>
            <a:off x="323528" y="620688"/>
            <a:ext cx="26642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ремонт дорог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18,5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8" name="Прямоугольник 9"/>
          <p:cNvSpPr>
            <a:spLocks noChangeArrowheads="1"/>
          </p:cNvSpPr>
          <p:nvPr/>
        </p:nvSpPr>
        <p:spPr bwMode="auto">
          <a:xfrm>
            <a:off x="3419871" y="782887"/>
            <a:ext cx="25221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Благоустройство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4,1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9" name="Прямоугольник 11"/>
          <p:cNvSpPr>
            <a:spLocks noChangeArrowheads="1"/>
          </p:cNvSpPr>
          <p:nvPr/>
        </p:nvSpPr>
        <p:spPr bwMode="auto">
          <a:xfrm>
            <a:off x="6732239" y="1628800"/>
            <a:ext cx="2160241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ресурсоснабжающим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организациям</a:t>
            </a:r>
          </a:p>
          <a:p>
            <a:pPr>
              <a:lnSpc>
                <a:spcPct val="90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588224" y="2636911"/>
            <a:ext cx="2376264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«сдерживать» рост тарифов на услуги ЖКХ, </a:t>
            </a:r>
          </a:p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156 многоквартирных жилых домов обеспечено бесперебойным </a:t>
            </a: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теплоснабжением и водоснабжением</a:t>
            </a:r>
            <a:endParaRPr lang="ru-RU" sz="1200" i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1" name="Прямоугольник 14"/>
          <p:cNvSpPr>
            <a:spLocks noChangeArrowheads="1"/>
          </p:cNvSpPr>
          <p:nvPr/>
        </p:nvSpPr>
        <p:spPr bwMode="auto">
          <a:xfrm>
            <a:off x="6523038" y="795559"/>
            <a:ext cx="2476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Субсидии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45,3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4953" y="636588"/>
            <a:ext cx="2804879" cy="919163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47864" y="620688"/>
            <a:ext cx="2736304" cy="93610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72200" y="637227"/>
            <a:ext cx="2520280" cy="91956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5" name="Прямоугольник 20"/>
          <p:cNvSpPr>
            <a:spLocks noChangeArrowheads="1"/>
          </p:cNvSpPr>
          <p:nvPr/>
        </p:nvSpPr>
        <p:spPr bwMode="auto">
          <a:xfrm>
            <a:off x="3275856" y="1628800"/>
            <a:ext cx="3168352" cy="1449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содержание внутриквартальных территорий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316,67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тыс.кв.м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питьевой водой при отсутствии центрального водоснабжения                    8 жителей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дер.Семиозерки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противоклещевой обработкой 27,2 га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1DBEBAE-0943-40F7-9052-922233A4AA4C}" type="slidenum">
              <a:rPr lang="ru-RU" smtClean="0"/>
              <a:pPr/>
              <a:t>40</a:t>
            </a:fld>
            <a:endParaRPr lang="ru-RU" dirty="0" smtClean="0"/>
          </a:p>
        </p:txBody>
      </p:sp>
      <p:sp>
        <p:nvSpPr>
          <p:cNvPr id="23" name="Прямоугольник 22"/>
          <p:cNvSpPr/>
          <p:nvPr/>
        </p:nvSpPr>
        <p:spPr>
          <a:xfrm>
            <a:off x="209550" y="104765"/>
            <a:ext cx="8892480" cy="29622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83" name="Picture 103" descr="U:\Жиянова\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56992"/>
            <a:ext cx="2880320" cy="2952328"/>
          </a:xfrm>
          <a:prstGeom prst="rect">
            <a:avLst/>
          </a:prstGeom>
          <a:noFill/>
        </p:spPr>
      </p:pic>
      <p:pic>
        <p:nvPicPr>
          <p:cNvPr id="20586" name="Picture 106" descr="https://i.ytimg.com/vi/1Uui0fjHewQ/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717032"/>
            <a:ext cx="2448272" cy="2592288"/>
          </a:xfrm>
          <a:prstGeom prst="rect">
            <a:avLst/>
          </a:prstGeom>
          <a:noFill/>
        </p:spPr>
      </p:pic>
      <p:sp>
        <p:nvSpPr>
          <p:cNvPr id="33" name="Стрелка вниз 32"/>
          <p:cNvSpPr/>
          <p:nvPr/>
        </p:nvSpPr>
        <p:spPr>
          <a:xfrm>
            <a:off x="7524328" y="2276872"/>
            <a:ext cx="216024" cy="36004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3419872" y="4437112"/>
            <a:ext cx="2880320" cy="183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искусственное осеменение коров в личных подсобных хозяйствах (37 голов)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◊ поддержкой по возмещению части затрат субъектов малых форм хозяйствования 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содержанию поголовья скота (46 головы)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19872" y="3356992"/>
            <a:ext cx="2736304" cy="936104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63888" y="3356992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Поддержка субъектов МФХ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0,3 млн.руб.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Рисунок 1"/>
          <p:cNvPicPr>
            <a:picLocks noChangeAspect="1"/>
          </p:cNvPicPr>
          <p:nvPr/>
        </p:nvPicPr>
        <p:blipFill>
          <a:blip r:embed="rId4" cstate="print"/>
          <a:srcRect l="401" t="409" r="-803" b="59271"/>
          <a:stretch>
            <a:fillRect/>
          </a:stretch>
        </p:blipFill>
        <p:spPr bwMode="auto">
          <a:xfrm>
            <a:off x="0" y="4381500"/>
            <a:ext cx="925195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7844929"/>
              </p:ext>
            </p:extLst>
          </p:nvPr>
        </p:nvGraphicFramePr>
        <p:xfrm>
          <a:off x="1115616" y="3429000"/>
          <a:ext cx="7416824" cy="154856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4616"/>
                <a:gridCol w="936104"/>
                <a:gridCol w="936104"/>
              </a:tblGrid>
              <a:tr h="417559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17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Экологическое развитие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9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36" name="Прямоугольник 15"/>
          <p:cNvSpPr>
            <a:spLocks noChangeArrowheads="1"/>
          </p:cNvSpPr>
          <p:nvPr/>
        </p:nvSpPr>
        <p:spPr bwMode="auto">
          <a:xfrm>
            <a:off x="2555776" y="687388"/>
            <a:ext cx="2521049" cy="100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Доля детей в возрасте от 5 до 18 лет, принимающих участие                           в экологических мероприятиях,           от численности детей этой же возрастной группы, обучающихся         в образовательных учреждениях, %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37" name="Прямоугольник 16"/>
          <p:cNvSpPr>
            <a:spLocks noChangeArrowheads="1"/>
          </p:cNvSpPr>
          <p:nvPr/>
        </p:nvSpPr>
        <p:spPr bwMode="auto">
          <a:xfrm>
            <a:off x="2906713" y="2060849"/>
            <a:ext cx="2170112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Доля площади рекреационной зоны ООПТ, охваченной регулярной санитарной очисткой и уборкой  от отходов, %</a:t>
            </a:r>
          </a:p>
          <a:p>
            <a:pPr algn="r" eaLnBrk="1" hangingPunct="1">
              <a:lnSpc>
                <a:spcPct val="90000"/>
              </a:lnSpc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«Охрана окружающей среды»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87325" y="976682"/>
            <a:ext cx="215868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0,02%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2025650"/>
            <a:ext cx="2177962" cy="12593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экологической культуры населения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особо охраняемых природных территорий местного значения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12186" y="1484785"/>
            <a:ext cx="2153101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987824" y="1700809"/>
            <a:ext cx="2160240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987824" y="2852936"/>
            <a:ext cx="2160240" cy="292998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1506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97538169"/>
              </p:ext>
            </p:extLst>
          </p:nvPr>
        </p:nvGraphicFramePr>
        <p:xfrm>
          <a:off x="5219700" y="762000"/>
          <a:ext cx="3646488" cy="1236663"/>
        </p:xfrm>
        <a:graphic>
          <a:graphicData uri="http://schemas.openxmlformats.org/presentationml/2006/ole">
            <p:oleObj spid="_x0000_s22049" name="Worksheet" r:id="rId5" imgW="4175823" imgH="1562112" progId="Excel.Sheet.8">
              <p:embed/>
            </p:oleObj>
          </a:graphicData>
        </a:graphic>
      </p:graphicFrame>
      <p:sp>
        <p:nvSpPr>
          <p:cNvPr id="21552" name="Прямоугольник 3"/>
          <p:cNvSpPr>
            <a:spLocks noChangeArrowheads="1"/>
          </p:cNvSpPr>
          <p:nvPr/>
        </p:nvSpPr>
        <p:spPr bwMode="auto">
          <a:xfrm>
            <a:off x="3375025" y="2397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155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342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0D2E613-3A4D-4A3C-AE52-11CECE2BF59F}" type="slidenum">
              <a:rPr lang="ru-RU" smtClean="0"/>
              <a:pPr/>
              <a:t>41</a:t>
            </a:fld>
            <a:endParaRPr lang="ru-RU" smtClean="0"/>
          </a:p>
        </p:txBody>
      </p:sp>
      <p:graphicFrame>
        <p:nvGraphicFramePr>
          <p:cNvPr id="21934" name="Object 430"/>
          <p:cNvGraphicFramePr>
            <a:graphicFrameLocks/>
          </p:cNvGraphicFramePr>
          <p:nvPr/>
        </p:nvGraphicFramePr>
        <p:xfrm>
          <a:off x="5219700" y="2060575"/>
          <a:ext cx="3646488" cy="1236663"/>
        </p:xfrm>
        <a:graphic>
          <a:graphicData uri="http://schemas.openxmlformats.org/presentationml/2006/ole">
            <p:oleObj spid="_x0000_s22050" name="Worksheet" r:id="rId6" imgW="4175823" imgH="1562112" progId="Excel.Sheet.8">
              <p:embed/>
            </p:oleObj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2624138" y="346075"/>
            <a:ext cx="2416175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преступности, преступлений на 100 тыс. населения,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63800" y="3084513"/>
            <a:ext cx="257175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Выполнено мероприятий, направленных на обеспечение безопасности в период весеннего половодья,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330450" y="1743075"/>
            <a:ext cx="27051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муниципальных учреждений социальной сферы, в которых повысился уровень пожарной безопасности,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безопасности населения»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2911" y="976682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1,0%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91963" y="2066443"/>
            <a:ext cx="2162175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безопасности населения на территории ЗАТО Северск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1037" y="1596035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07728" y="118440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835382" y="242297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2530" name="Диаграмма 17"/>
          <p:cNvGraphicFramePr>
            <a:graphicFrameLocks/>
          </p:cNvGraphicFramePr>
          <p:nvPr/>
        </p:nvGraphicFramePr>
        <p:xfrm>
          <a:off x="5292080" y="332656"/>
          <a:ext cx="3534420" cy="1368152"/>
        </p:xfrm>
        <a:graphic>
          <a:graphicData uri="http://schemas.openxmlformats.org/presentationml/2006/ole">
            <p:oleObj spid="_x0000_s23333" name="Worksheet" r:id="rId4" imgW="3610057" imgH="1438290" progId="Excel.Sheet.8">
              <p:embed/>
            </p:oleObj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2839464" y="374992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22532" name="Object 24"/>
          <p:cNvGraphicFramePr>
            <a:graphicFrameLocks/>
          </p:cNvGraphicFramePr>
          <p:nvPr/>
        </p:nvGraphicFramePr>
        <p:xfrm>
          <a:off x="5292080" y="3068960"/>
          <a:ext cx="3565525" cy="1163638"/>
        </p:xfrm>
        <a:graphic>
          <a:graphicData uri="http://schemas.openxmlformats.org/presentationml/2006/ole">
            <p:oleObj spid="_x0000_s23334" name="Worksheet" r:id="rId5" imgW="4276745" imgH="1390770" progId="Excel.Sheet.8">
              <p:embed/>
            </p:oleObj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179388" y="4437063"/>
          <a:ext cx="8568951" cy="201158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01132"/>
                <a:gridCol w="1089273"/>
                <a:gridCol w="1089273"/>
                <a:gridCol w="1089273"/>
              </a:tblGrid>
              <a:tr h="446108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уровня защиты населения и территории от ЧС мирного и военного времени»</a:t>
                      </a:r>
                      <a:endParaRPr lang="ru-RU" sz="1200" i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2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53,9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53,5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95" name="Прямоугольник 3"/>
          <p:cNvSpPr>
            <a:spLocks noChangeArrowheads="1"/>
          </p:cNvSpPr>
          <p:nvPr/>
        </p:nvSpPr>
        <p:spPr bwMode="auto">
          <a:xfrm>
            <a:off x="3394075" y="476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259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F805296-35CB-4811-A6B0-6505DAA81BDB}" type="slidenum">
              <a:rPr lang="ru-RU" smtClean="0"/>
              <a:pPr/>
              <a:t>42</a:t>
            </a:fld>
            <a:endParaRPr lang="ru-RU" smtClean="0"/>
          </a:p>
        </p:txBody>
      </p:sp>
      <p:graphicFrame>
        <p:nvGraphicFramePr>
          <p:cNvPr id="22936" name="Object 408"/>
          <p:cNvGraphicFramePr>
            <a:graphicFrameLocks/>
          </p:cNvGraphicFramePr>
          <p:nvPr/>
        </p:nvGraphicFramePr>
        <p:xfrm>
          <a:off x="5283200" y="1765300"/>
          <a:ext cx="3565525" cy="1163638"/>
        </p:xfrm>
        <a:graphic>
          <a:graphicData uri="http://schemas.openxmlformats.org/presentationml/2006/ole">
            <p:oleObj spid="_x0000_s23335" name="Worksheet" r:id="rId6" imgW="4276745" imgH="1390770" progId="Excel.Sheet.8">
              <p:embed/>
            </p:oleObj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2"/>
          <p:cNvPicPr>
            <a:picLocks noChangeAspect="1"/>
          </p:cNvPicPr>
          <p:nvPr/>
        </p:nvPicPr>
        <p:blipFill>
          <a:blip r:embed="rId3" cstate="print"/>
          <a:srcRect t="19295" b="11012"/>
          <a:stretch>
            <a:fillRect/>
          </a:stretch>
        </p:blipFill>
        <p:spPr bwMode="auto">
          <a:xfrm>
            <a:off x="0" y="2108200"/>
            <a:ext cx="9144000" cy="477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Группа 25"/>
          <p:cNvGrpSpPr>
            <a:grpSpLocks/>
          </p:cNvGrpSpPr>
          <p:nvPr/>
        </p:nvGrpSpPr>
        <p:grpSpPr bwMode="auto">
          <a:xfrm>
            <a:off x="251520" y="27182"/>
            <a:ext cx="9036496" cy="4611153"/>
            <a:chOff x="94839" y="41810"/>
            <a:chExt cx="9036163" cy="4544904"/>
          </a:xfrm>
        </p:grpSpPr>
        <p:graphicFrame>
          <p:nvGraphicFramePr>
            <p:cNvPr id="2" name="Схема 1"/>
            <p:cNvGraphicFramePr/>
            <p:nvPr>
              <p:extLst>
                <p:ext uri="{D42A27DB-BD31-4B8C-83A1-F6EECF244321}">
                  <p14:modId xmlns:p14="http://schemas.microsoft.com/office/powerpoint/2010/main" xmlns="" val="783206168"/>
                </p:ext>
              </p:extLst>
            </p:nvPr>
          </p:nvGraphicFramePr>
          <p:xfrm>
            <a:off x="94839" y="50210"/>
            <a:ext cx="8941656" cy="45365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64524" name="TextBox 4"/>
            <p:cNvSpPr txBox="1">
              <a:spLocks noChangeArrowheads="1"/>
            </p:cNvSpPr>
            <p:nvPr/>
          </p:nvSpPr>
          <p:spPr bwMode="auto">
            <a:xfrm>
              <a:off x="3723853" y="166452"/>
              <a:ext cx="180004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Защита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 от ЧС</a:t>
              </a:r>
            </a:p>
          </p:txBody>
        </p:sp>
        <p:sp>
          <p:nvSpPr>
            <p:cNvPr id="64526" name="TextBox 8"/>
            <p:cNvSpPr txBox="1">
              <a:spLocks noChangeArrowheads="1"/>
            </p:cNvSpPr>
            <p:nvPr/>
          </p:nvSpPr>
          <p:spPr bwMode="auto">
            <a:xfrm>
              <a:off x="3651688" y="1063211"/>
              <a:ext cx="1872208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Обеспечение деятельности ЕДДС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14,1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29" name="TextBox 11"/>
            <p:cNvSpPr txBox="1">
              <a:spLocks noChangeArrowheads="1"/>
            </p:cNvSpPr>
            <p:nvPr/>
          </p:nvSpPr>
          <p:spPr bwMode="auto">
            <a:xfrm>
              <a:off x="6853928" y="41810"/>
              <a:ext cx="223224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Профилактика правонарушений</a:t>
              </a:r>
            </a:p>
          </p:txBody>
        </p:sp>
        <p:sp>
          <p:nvSpPr>
            <p:cNvPr id="64530" name="TextBox 12"/>
            <p:cNvSpPr txBox="1">
              <a:spLocks noChangeArrowheads="1"/>
            </p:cNvSpPr>
            <p:nvPr/>
          </p:nvSpPr>
          <p:spPr bwMode="auto">
            <a:xfrm>
              <a:off x="6575320" y="1077514"/>
              <a:ext cx="1986633" cy="10010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Оснащение мест с массовым пребыванием  людей средствами обеспечения безопасности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2,3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31" name="TextBox 13"/>
            <p:cNvSpPr txBox="1">
              <a:spLocks noChangeArrowheads="1"/>
            </p:cNvSpPr>
            <p:nvPr/>
          </p:nvSpPr>
          <p:spPr bwMode="auto">
            <a:xfrm>
              <a:off x="6647326" y="2614046"/>
              <a:ext cx="1584176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6287299" y="1139121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Прямоугольник 22"/>
            <p:cNvSpPr/>
            <p:nvPr/>
          </p:nvSpPr>
          <p:spPr>
            <a:xfrm>
              <a:off x="3212225" y="1220681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Прямоугольник 23"/>
            <p:cNvSpPr/>
            <p:nvPr/>
          </p:nvSpPr>
          <p:spPr>
            <a:xfrm>
              <a:off x="3206536" y="181823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TextBox 12"/>
            <p:cNvSpPr txBox="1">
              <a:spLocks noChangeArrowheads="1"/>
            </p:cNvSpPr>
            <p:nvPr/>
          </p:nvSpPr>
          <p:spPr bwMode="auto">
            <a:xfrm>
              <a:off x="7042847" y="1534855"/>
              <a:ext cx="2088155" cy="2730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4516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6965950" y="65166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2EC4799-28A6-44FA-934C-1BD80961A185}" type="slidenum">
              <a:rPr lang="ru-RU" smtClean="0">
                <a:solidFill>
                  <a:schemeClr val="bg1"/>
                </a:solidFill>
              </a:rPr>
              <a:pPr/>
              <a:t>43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3369583" y="2690829"/>
            <a:ext cx="129095" cy="129095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20" name="TextBox 10"/>
          <p:cNvSpPr txBox="1">
            <a:spLocks noChangeArrowheads="1"/>
          </p:cNvSpPr>
          <p:nvPr/>
        </p:nvSpPr>
        <p:spPr bwMode="auto">
          <a:xfrm>
            <a:off x="3736492" y="2578358"/>
            <a:ext cx="18716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Содержание объектов гражданской обороны</a:t>
            </a:r>
          </a:p>
          <a:p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0,04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24624" y="1807506"/>
            <a:ext cx="18960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Пребывание людей на водных  объектах</a:t>
            </a:r>
          </a:p>
          <a:p>
            <a:pPr lvl="0"/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1,1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39552" y="2996952"/>
            <a:ext cx="2232247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Кап.рем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автоматических систем тушения пожара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дымоудаления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противопожарного водопровода в здании МБУ СМТ 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3,1 млн.руб.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732240" y="2132856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Выплаты «народным дружинникам»</a:t>
            </a:r>
          </a:p>
          <a:p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0,3 млн.руб.</a:t>
            </a:r>
          </a:p>
        </p:txBody>
      </p:sp>
      <p:sp>
        <p:nvSpPr>
          <p:cNvPr id="20" name="Прямоугольник 19"/>
          <p:cNvSpPr/>
          <p:nvPr/>
        </p:nvSpPr>
        <p:spPr bwMode="auto">
          <a:xfrm>
            <a:off x="6444208" y="2204864"/>
            <a:ext cx="129100" cy="130977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643" y="1200059"/>
            <a:ext cx="21729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1210" y="2278150"/>
            <a:ext cx="2130425" cy="17922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устойчивости бюджета ЗАТО Северск, повышение качества управления муниципальными финансами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1210" y="1836649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02330" y="12530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Comic Sans MS" panose="030F0702030302020204" pitchFamily="66" charset="0"/>
                <a:cs typeface="Times New Roman" pitchFamily="18" charset="0"/>
              </a:rPr>
              <a:t>Показатель 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59391" y="260299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12975" y="2032000"/>
            <a:ext cx="3068638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неналоговых доходов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в общем объеме собственных доходов (без учета субвенций),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41563" y="625475"/>
            <a:ext cx="2951162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95513" y="3332163"/>
            <a:ext cx="3068637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554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70315114"/>
              </p:ext>
            </p:extLst>
          </p:nvPr>
        </p:nvGraphicFramePr>
        <p:xfrm>
          <a:off x="5435600" y="406400"/>
          <a:ext cx="3556000" cy="1462088"/>
        </p:xfrm>
        <a:graphic>
          <a:graphicData uri="http://schemas.openxmlformats.org/presentationml/2006/ole">
            <p:oleObj spid="_x0000_s24379" name="Worksheet" r:id="rId4" imgW="4962612" imgH="2609820" progId="Excel.Sheet.8">
              <p:embed/>
            </p:oleObj>
          </a:graphicData>
        </a:graphic>
      </p:graphicFrame>
      <p:graphicFrame>
        <p:nvGraphicFramePr>
          <p:cNvPr id="23555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3403706"/>
              </p:ext>
            </p:extLst>
          </p:nvPr>
        </p:nvGraphicFramePr>
        <p:xfrm>
          <a:off x="5435600" y="1905000"/>
          <a:ext cx="3575050" cy="1344613"/>
        </p:xfrm>
        <a:graphic>
          <a:graphicData uri="http://schemas.openxmlformats.org/presentationml/2006/ole">
            <p:oleObj spid="_x0000_s24380" name="Worksheet" r:id="rId5" imgW="4267290" imgH="1428840" progId="Excel.Sheet.8">
              <p:embed/>
            </p:oleObj>
          </a:graphicData>
        </a:graphic>
      </p:graphicFrame>
      <p:graphicFrame>
        <p:nvGraphicFramePr>
          <p:cNvPr id="2355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38865560"/>
              </p:ext>
            </p:extLst>
          </p:nvPr>
        </p:nvGraphicFramePr>
        <p:xfrm>
          <a:off x="5575300" y="3200400"/>
          <a:ext cx="3468688" cy="1422400"/>
        </p:xfrm>
        <a:graphic>
          <a:graphicData uri="http://schemas.openxmlformats.org/presentationml/2006/ole">
            <p:oleObj spid="_x0000_s24381" name="Worksheet" r:id="rId6" imgW="4295654" imgH="1847880" progId="Excel.Sheet.8">
              <p:embed/>
            </p:oleObj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9801419"/>
              </p:ext>
            </p:extLst>
          </p:nvPr>
        </p:nvGraphicFramePr>
        <p:xfrm>
          <a:off x="153842" y="4605338"/>
          <a:ext cx="8615362" cy="155423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29843"/>
                <a:gridCol w="1095173"/>
                <a:gridCol w="1095173"/>
                <a:gridCol w="1095173"/>
              </a:tblGrid>
              <a:tr h="457149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эффективности управления муниципальными финансами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«Обеспечение долговой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19,3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19,2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28,9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28,8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055199" y="391656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03188" y="88900"/>
            <a:ext cx="2184400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муниципальными финансами»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132485" y="1251779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617" name="Прямоугольник 3"/>
          <p:cNvSpPr>
            <a:spLocks noChangeArrowheads="1"/>
          </p:cNvSpPr>
          <p:nvPr/>
        </p:nvSpPr>
        <p:spPr bwMode="auto">
          <a:xfrm>
            <a:off x="3276600" y="1635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361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73CF601-67EB-4953-89F3-3A359E8D6D7B}" type="slidenum">
              <a:rPr lang="ru-RU" smtClean="0"/>
              <a:pPr/>
              <a:t>44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2051720" y="404664"/>
            <a:ext cx="3816424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регистрацию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права собственности, от общего количества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объектов недвижимости, числящихся в Реестре муниципального имущества ЗАТО Северск и подлежащих регистрации,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4582" name="Прямоугольник 16"/>
          <p:cNvSpPr>
            <a:spLocks noChangeArrowheads="1"/>
          </p:cNvSpPr>
          <p:nvPr/>
        </p:nvSpPr>
        <p:spPr bwMode="auto">
          <a:xfrm>
            <a:off x="2123728" y="2420888"/>
            <a:ext cx="3672408" cy="54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Снижение задолженности по арендной плате за пользование земельными участками и муниципальным имуществом по сравнению с базовым значением,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051720" y="1484784"/>
            <a:ext cx="3816424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земельных участков, являющихся объектами налогообложения земельным налогом, в общей площади территории городского округа,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57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37606597"/>
              </p:ext>
            </p:extLst>
          </p:nvPr>
        </p:nvGraphicFramePr>
        <p:xfrm>
          <a:off x="5867400" y="393700"/>
          <a:ext cx="3292475" cy="920750"/>
        </p:xfrm>
        <a:graphic>
          <a:graphicData uri="http://schemas.openxmlformats.org/presentationml/2006/ole">
            <p:oleObj spid="_x0000_s25547" name="Worksheet" r:id="rId4" imgW="4295654" imgH="1362150" progId="Excel.Sheet.8">
              <p:embed/>
            </p:oleObj>
          </a:graphicData>
        </a:graphic>
      </p:graphicFrame>
      <p:graphicFrame>
        <p:nvGraphicFramePr>
          <p:cNvPr id="2457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15381155"/>
              </p:ext>
            </p:extLst>
          </p:nvPr>
        </p:nvGraphicFramePr>
        <p:xfrm>
          <a:off x="5867400" y="1409700"/>
          <a:ext cx="3300413" cy="863600"/>
        </p:xfrm>
        <a:graphic>
          <a:graphicData uri="http://schemas.openxmlformats.org/presentationml/2006/ole">
            <p:oleObj spid="_x0000_s25548" name="Worksheet" r:id="rId5" imgW="4295654" imgH="1571670" progId="Excel.Sheet.8">
              <p:embed/>
            </p:oleObj>
          </a:graphicData>
        </a:graphic>
      </p:graphicFrame>
      <p:graphicFrame>
        <p:nvGraphicFramePr>
          <p:cNvPr id="24580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42953"/>
              </p:ext>
            </p:extLst>
          </p:nvPr>
        </p:nvGraphicFramePr>
        <p:xfrm>
          <a:off x="5867400" y="2413000"/>
          <a:ext cx="3243263" cy="915988"/>
        </p:xfrm>
        <a:graphic>
          <a:graphicData uri="http://schemas.openxmlformats.org/presentationml/2006/ole">
            <p:oleObj spid="_x0000_s25549" name="Worksheet" r:id="rId6" imgW="4257565" imgH="1390770" progId="Excel.Sheet.8">
              <p:embed/>
            </p:oleObj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2904887"/>
              </p:ext>
            </p:extLst>
          </p:nvPr>
        </p:nvGraphicFramePr>
        <p:xfrm>
          <a:off x="107502" y="4317319"/>
          <a:ext cx="9036498" cy="220526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6372201"/>
                <a:gridCol w="864096"/>
                <a:gridCol w="864096"/>
                <a:gridCol w="936105"/>
              </a:tblGrid>
              <a:tr h="45324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7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Признание прав и регулирование отношений по муниципальной собственности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Содержание, обслуживание и строительство муниципального имущества ЗАТО Северск, содержание общего имущества в многоквартирных домах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 Территориальное</a:t>
                      </a:r>
                      <a:r>
                        <a:rPr lang="ru-RU" sz="11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планирование и градостроительное зонирование территории ЗАТО Северск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854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81,0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635896" y="1988840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635896" y="2924944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38113" y="228600"/>
            <a:ext cx="1913607" cy="125618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 имуществом»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9512" y="1556792"/>
            <a:ext cx="187220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1,6 %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79512" y="2492896"/>
            <a:ext cx="1875379" cy="11223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управления муниципальной собственностью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635896" y="105273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79512" y="2060848"/>
            <a:ext cx="18810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45</a:t>
            </a:fld>
            <a:endParaRPr lang="ru-RU" smtClean="0"/>
          </a:p>
        </p:txBody>
      </p:sp>
      <p:sp>
        <p:nvSpPr>
          <p:cNvPr id="22" name="Прямоугольник 16"/>
          <p:cNvSpPr>
            <a:spLocks noChangeArrowheads="1"/>
          </p:cNvSpPr>
          <p:nvPr/>
        </p:nvSpPr>
        <p:spPr bwMode="auto">
          <a:xfrm>
            <a:off x="2123728" y="3501008"/>
            <a:ext cx="3672408" cy="24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Объем рубок лесных насаждений, тыс.м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35896" y="3789040"/>
            <a:ext cx="2160240" cy="441501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010" name="Object 434"/>
          <p:cNvGraphicFramePr>
            <a:graphicFrameLocks/>
          </p:cNvGraphicFramePr>
          <p:nvPr/>
        </p:nvGraphicFramePr>
        <p:xfrm>
          <a:off x="5867400" y="3429000"/>
          <a:ext cx="3248025" cy="896938"/>
        </p:xfrm>
        <a:graphic>
          <a:graphicData uri="http://schemas.openxmlformats.org/presentationml/2006/ole">
            <p:oleObj spid="_x0000_s25550" name="Worksheet" r:id="rId7" imgW="4257565" imgH="1390770" progId="Excel.Sheet.8">
              <p:embed/>
            </p:oleObj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3203848" y="476672"/>
            <a:ext cx="2376264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аттестованных муниципальных информационных систем ЗАТО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Северск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(нарастающим итого),единиц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03848" y="3068960"/>
            <a:ext cx="2304256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граждан ЗАТО Северск из числа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опрошенных на официальном сайте ЗАТО Северск,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удовлетворенных проводимой политикой в сфере информатизации ЗАТО Северск,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7105385"/>
              </p:ext>
            </p:extLst>
          </p:nvPr>
        </p:nvGraphicFramePr>
        <p:xfrm>
          <a:off x="971600" y="4425870"/>
          <a:ext cx="7480380" cy="210389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248472"/>
                <a:gridCol w="1080120"/>
                <a:gridCol w="1080120"/>
                <a:gridCol w="1071668"/>
              </a:tblGrid>
              <a:tr h="48374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Отклонения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9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Цифровизация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городского хозяйства «Умный город»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Импортозамещение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информационных технологиях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4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Эффективное управление с использованием информационно-телекоммуникационных технологий в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12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4,8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347864" y="4005064"/>
            <a:ext cx="2160240" cy="28803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60937" y="188640"/>
            <a:ext cx="2438855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«Цифровое развитие ЗАТО Северск»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0937" y="1196753"/>
            <a:ext cx="2438855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60938" y="2449837"/>
            <a:ext cx="2438854" cy="18797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устойчивой и безопасной информационно-телекоммуникационной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19872" y="1340768"/>
            <a:ext cx="2160240" cy="29748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60936" y="1844825"/>
            <a:ext cx="2438855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46</a:t>
            </a:fld>
            <a:endParaRPr lang="ru-RU" smtClean="0"/>
          </a:p>
        </p:txBody>
      </p:sp>
      <p:graphicFrame>
        <p:nvGraphicFramePr>
          <p:cNvPr id="172033" name="Object 431"/>
          <p:cNvGraphicFramePr>
            <a:graphicFrameLocks/>
          </p:cNvGraphicFramePr>
          <p:nvPr/>
        </p:nvGraphicFramePr>
        <p:xfrm>
          <a:off x="5724128" y="476250"/>
          <a:ext cx="3419871" cy="1160463"/>
        </p:xfrm>
        <a:graphic>
          <a:graphicData uri="http://schemas.openxmlformats.org/presentationml/2006/ole">
            <p:oleObj spid="_x0000_s172364" name="Worksheet" r:id="rId4" imgW="4286199" imgH="1428840" progId="Excel.Sheet.8">
              <p:embed/>
            </p:oleObj>
          </a:graphicData>
        </a:graphic>
      </p:graphicFrame>
      <p:graphicFrame>
        <p:nvGraphicFramePr>
          <p:cNvPr id="172034" name="Object 2"/>
          <p:cNvGraphicFramePr>
            <a:graphicFrameLocks/>
          </p:cNvGraphicFramePr>
          <p:nvPr/>
        </p:nvGraphicFramePr>
        <p:xfrm>
          <a:off x="5715000" y="3213100"/>
          <a:ext cx="3411538" cy="1096963"/>
        </p:xfrm>
        <a:graphic>
          <a:graphicData uri="http://schemas.openxmlformats.org/presentationml/2006/ole">
            <p:oleObj spid="_x0000_s172365" name="Worksheet" r:id="rId5" imgW="4295654" imgH="1447740" progId="Excel.Sheet.8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347864" y="2852936"/>
            <a:ext cx="2160240" cy="225477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2177" name="Object 145"/>
          <p:cNvGraphicFramePr>
            <a:graphicFrameLocks/>
          </p:cNvGraphicFramePr>
          <p:nvPr/>
        </p:nvGraphicFramePr>
        <p:xfrm>
          <a:off x="5724525" y="1916113"/>
          <a:ext cx="3411538" cy="1128712"/>
        </p:xfrm>
        <a:graphic>
          <a:graphicData uri="http://schemas.openxmlformats.org/presentationml/2006/ole">
            <p:oleObj spid="_x0000_s172366" name="Worksheet" r:id="rId6" imgW="4286199" imgH="1390770" progId="Excel.Sheet.8">
              <p:embed/>
            </p:oleObj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347864" y="1916832"/>
            <a:ext cx="22322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Общий состав выполненных мероприятий по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импортозамещению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оборудования и программного обеспечения , %</a:t>
            </a:r>
          </a:p>
          <a:p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287929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727325" y="422275"/>
            <a:ext cx="24479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320925" y="1670050"/>
            <a:ext cx="29210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занятых в сфере малого и среднего предпринимательства в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общем числе </a:t>
            </a:r>
          </a:p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занятых ЗАТО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339751" y="2924944"/>
            <a:ext cx="2902173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субъектов малого и среднего  предпринимательства, получивших финансовую поддержку, от общего числа обратившихся субъектов малого и среднего предпринимательства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602" name="Диаграмма 18"/>
          <p:cNvGraphicFramePr>
            <a:graphicFrameLocks/>
          </p:cNvGraphicFramePr>
          <p:nvPr/>
        </p:nvGraphicFramePr>
        <p:xfrm>
          <a:off x="5219700" y="292100"/>
          <a:ext cx="3736975" cy="1403350"/>
        </p:xfrm>
        <a:graphic>
          <a:graphicData uri="http://schemas.openxmlformats.org/presentationml/2006/ole">
            <p:oleObj spid="_x0000_s178559" name="Worksheet" r:id="rId3" imgW="4221421" imgH="1424952" progId="Excel.Sheet.8">
              <p:embed/>
            </p:oleObj>
          </a:graphicData>
        </a:graphic>
      </p:graphicFrame>
      <p:graphicFrame>
        <p:nvGraphicFramePr>
          <p:cNvPr id="25603" name="Диаграмма 19"/>
          <p:cNvGraphicFramePr>
            <a:graphicFrameLocks/>
          </p:cNvGraphicFramePr>
          <p:nvPr/>
        </p:nvGraphicFramePr>
        <p:xfrm>
          <a:off x="5219700" y="1689100"/>
          <a:ext cx="3716338" cy="1290638"/>
        </p:xfrm>
        <a:graphic>
          <a:graphicData uri="http://schemas.openxmlformats.org/presentationml/2006/ole">
            <p:oleObj spid="_x0000_s178560" name="Worksheet" r:id="rId4" imgW="4183387" imgH="1607904" progId="Excel.Sheet.8">
              <p:embed/>
            </p:oleObj>
          </a:graphicData>
        </a:graphic>
      </p:graphicFrame>
      <p:graphicFrame>
        <p:nvGraphicFramePr>
          <p:cNvPr id="25604" name="Диаграмма 20"/>
          <p:cNvGraphicFramePr>
            <a:graphicFrameLocks/>
          </p:cNvGraphicFramePr>
          <p:nvPr/>
        </p:nvGraphicFramePr>
        <p:xfrm>
          <a:off x="5219700" y="2984500"/>
          <a:ext cx="3736975" cy="1289050"/>
        </p:xfrm>
        <a:graphic>
          <a:graphicData uri="http://schemas.openxmlformats.org/presentationml/2006/ole">
            <p:oleObj spid="_x0000_s178561" name="Worksheet" r:id="rId5" imgW="4221421" imgH="1424952" progId="Excel.Sheet.8">
              <p:embed/>
            </p:oleObj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2987824" y="2344561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3789040"/>
            <a:ext cx="2160240" cy="43204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44463" y="92075"/>
            <a:ext cx="2339305" cy="67786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предпринимательства»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6231" y="796836"/>
            <a:ext cx="231753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39790" y="1941512"/>
            <a:ext cx="2343978" cy="777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развитию предпринимательства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015408" y="112042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46102" y="1473112"/>
            <a:ext cx="233766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144463" y="4368800"/>
          <a:ext cx="8676009" cy="215654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723681"/>
                <a:gridCol w="936104"/>
                <a:gridCol w="936104"/>
                <a:gridCol w="1080120"/>
              </a:tblGrid>
              <a:tr h="4857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1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эффективной инфраструктуры поддержки предпринимательства в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118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«Финансовая, имущественная, информационная и консультационная поддержка субъектов малого и среднего предпринимательства, развитие молодежного предпринимательства</a:t>
                      </a:r>
                      <a:r>
                        <a:rPr lang="ru-RU" sz="11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2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22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26,3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26,3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662" name="Прямоугольник 3"/>
          <p:cNvSpPr>
            <a:spLocks noChangeArrowheads="1"/>
          </p:cNvSpPr>
          <p:nvPr/>
        </p:nvSpPr>
        <p:spPr bwMode="auto">
          <a:xfrm>
            <a:off x="3390900" y="4445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5663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95F504E-0E8A-4530-B3B4-547230431685}" type="slidenum">
              <a:rPr lang="ru-RU" smtClean="0"/>
              <a:pPr/>
              <a:t>47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5540" name="Прямоугольник 4"/>
          <p:cNvSpPr>
            <a:spLocks noChangeArrowheads="1"/>
          </p:cNvSpPr>
          <p:nvPr/>
        </p:nvSpPr>
        <p:spPr bwMode="auto">
          <a:xfrm>
            <a:off x="2106613" y="0"/>
            <a:ext cx="5548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Инфраструктура поддержки 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3030227941"/>
              </p:ext>
            </p:extLst>
          </p:nvPr>
        </p:nvGraphicFramePr>
        <p:xfrm>
          <a:off x="827584" y="548680"/>
          <a:ext cx="80648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6554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3518FFA-7B54-4A5C-B722-6655E95DA22B}" type="slidenum">
              <a:rPr lang="ru-RU" smtClean="0"/>
              <a:pPr/>
              <a:t>48</a:t>
            </a:fld>
            <a:endParaRPr lang="ru-RU" dirty="0" smtClean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B9C8B37-5AAF-42D0-BFD1-9F50583964D0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/>
          <a:srcRect t="8504"/>
          <a:stretch/>
        </p:blipFill>
        <p:spPr>
          <a:xfrm>
            <a:off x="3491880" y="5419931"/>
            <a:ext cx="5494437" cy="107294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2A63FE9-CC98-4994-9214-ECA4B5A36EA9}"/>
              </a:ext>
            </a:extLst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14009" y="5318080"/>
            <a:ext cx="2921266" cy="1276646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66FD2B1-A5BC-4079-9B79-4EE0A86327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938" t="2831"/>
          <a:stretch/>
        </p:blipFill>
        <p:spPr>
          <a:xfrm>
            <a:off x="467544" y="4505326"/>
            <a:ext cx="7949496" cy="2312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6563" name="Заголовок 1"/>
          <p:cNvSpPr>
            <a:spLocks noGrp="1"/>
          </p:cNvSpPr>
          <p:nvPr>
            <p:ph type="title"/>
          </p:nvPr>
        </p:nvSpPr>
        <p:spPr>
          <a:xfrm>
            <a:off x="-12700" y="0"/>
            <a:ext cx="9144000" cy="114300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Отдельные виды расходов бюджета в муниципальные программы не включаются       и выделяются в отдельную категорию 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непрограммных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направлений расходования»</a:t>
            </a:r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EBD2512-1E53-4B86-A73D-69826D8BDBCA}" type="slidenum">
              <a:rPr lang="ru-RU" smtClean="0">
                <a:solidFill>
                  <a:schemeClr val="bg1"/>
                </a:solidFill>
              </a:rPr>
              <a:pPr/>
              <a:t>49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76563788"/>
              </p:ext>
            </p:extLst>
          </p:nvPr>
        </p:nvGraphicFramePr>
        <p:xfrm>
          <a:off x="2339752" y="1052737"/>
          <a:ext cx="6624637" cy="378589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4324"/>
                <a:gridCol w="1008097"/>
                <a:gridCol w="1008097"/>
                <a:gridCol w="1224119"/>
              </a:tblGrid>
              <a:tr h="8356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2022,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2022,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Счетная палата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644312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виды: средства резервных фондов, исполнение судебных актов,</a:t>
                      </a:r>
                      <a:r>
                        <a:rPr lang="ru-RU" sz="13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расходы на оплату административных штрафов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</a:tbl>
          </a:graphicData>
        </a:graphic>
      </p:graphicFrame>
      <p:sp>
        <p:nvSpPr>
          <p:cNvPr id="66597" name="TextBox 5"/>
          <p:cNvSpPr txBox="1">
            <a:spLocks noChangeArrowheads="1"/>
          </p:cNvSpPr>
          <p:nvPr/>
        </p:nvSpPr>
        <p:spPr bwMode="auto">
          <a:xfrm>
            <a:off x="107950" y="1916113"/>
            <a:ext cx="2016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Расходы на содержание сотрудников, оплату коммунальных платежей, уплату налогов, приобретение оргтехники, канцелярских товаров и т.п.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1980406" y="1571626"/>
            <a:ext cx="287338" cy="216058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Номер слайда 1"/>
          <p:cNvSpPr txBox="1">
            <a:spLocks/>
          </p:cNvSpPr>
          <p:nvPr/>
        </p:nvSpPr>
        <p:spPr bwMode="auto">
          <a:xfrm>
            <a:off x="6983413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49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538" name="Picture 122" descr="https://myliski.ru/upload/000/u1/1/2/6aaea35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4206" y="2829422"/>
            <a:ext cx="1615878" cy="12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50750742"/>
              </p:ext>
            </p:extLst>
          </p:nvPr>
        </p:nvGraphicFramePr>
        <p:xfrm>
          <a:off x="104611" y="804570"/>
          <a:ext cx="4341812" cy="33406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1816"/>
                <a:gridCol w="1025150"/>
                <a:gridCol w="964846"/>
              </a:tblGrid>
              <a:tr h="46188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2022 года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2022 год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-108,5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17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Привлечение кредитов</a:t>
                      </a:r>
                      <a:endParaRPr lang="ru-RU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кредитов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-89,5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-154,5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79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 остатков на едином счете бюджета</a:t>
                      </a:r>
                      <a:endParaRPr lang="ru-RU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25,5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-26,0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79"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источники (средства от продажи акций)</a:t>
                      </a:r>
                      <a:endParaRPr lang="ru-RU" sz="12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918613" y="493133"/>
            <a:ext cx="1568233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(млн.руб.)</a:t>
            </a:r>
          </a:p>
        </p:txBody>
      </p:sp>
      <p:sp>
        <p:nvSpPr>
          <p:cNvPr id="68649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D023004-1A4C-44B5-93EE-AEC60C905B1A}" type="slidenum">
              <a:rPr lang="ru-RU" smtClean="0">
                <a:solidFill>
                  <a:schemeClr val="tx1"/>
                </a:solidFill>
              </a:rPr>
              <a:pPr/>
              <a:t>50</a:t>
            </a:fld>
            <a:endParaRPr lang="ru-RU" smtClean="0">
              <a:solidFill>
                <a:schemeClr val="tx1"/>
              </a:solidFill>
            </a:endParaRPr>
          </a:p>
        </p:txBody>
      </p:sp>
      <p:grpSp>
        <p:nvGrpSpPr>
          <p:cNvPr id="12" name="Группа 43"/>
          <p:cNvGrpSpPr>
            <a:grpSpLocks/>
          </p:cNvGrpSpPr>
          <p:nvPr/>
        </p:nvGrpSpPr>
        <p:grpSpPr bwMode="auto">
          <a:xfrm>
            <a:off x="4644008" y="355994"/>
            <a:ext cx="4398962" cy="3793086"/>
            <a:chOff x="34796" y="360339"/>
            <a:chExt cx="5336388" cy="4497418"/>
          </a:xfrm>
        </p:grpSpPr>
        <p:grpSp>
          <p:nvGrpSpPr>
            <p:cNvPr id="13" name="Группа 30"/>
            <p:cNvGrpSpPr>
              <a:grpSpLocks/>
            </p:cNvGrpSpPr>
            <p:nvPr/>
          </p:nvGrpSpPr>
          <p:grpSpPr bwMode="auto">
            <a:xfrm>
              <a:off x="34796" y="563214"/>
              <a:ext cx="5336388" cy="3682620"/>
              <a:chOff x="34795" y="991821"/>
              <a:chExt cx="5336399" cy="3682647"/>
            </a:xfrm>
          </p:grpSpPr>
          <p:graphicFrame>
            <p:nvGraphicFramePr>
              <p:cNvPr id="19" name="Диаграмма 1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xmlns="" val="1596817122"/>
                  </p:ext>
                </p:extLst>
              </p:nvPr>
            </p:nvGraphicFramePr>
            <p:xfrm>
              <a:off x="34795" y="991821"/>
              <a:ext cx="5336399" cy="3682647"/>
            </p:xfrm>
            <a:graphic>
              <a:graphicData uri="http://schemas.openxmlformats.org/presentationml/2006/ole">
                <p:oleObj spid="_x0000_s60666" name="Лист" r:id="rId5" imgW="5974044" imgH="3550824" progId="Excel.Sheet.8">
                  <p:embed/>
                </p:oleObj>
              </a:graphicData>
            </a:graphic>
          </p:graphicFrame>
          <p:sp>
            <p:nvSpPr>
              <p:cNvPr id="20" name="TextBox 19"/>
              <p:cNvSpPr txBox="1"/>
              <p:nvPr/>
            </p:nvSpPr>
            <p:spPr>
              <a:xfrm>
                <a:off x="934677" y="3890084"/>
                <a:ext cx="3216977" cy="3230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200" dirty="0">
                  <a:solidFill>
                    <a:schemeClr val="tx2">
                      <a:lumMod val="10000"/>
                    </a:schemeClr>
                  </a:solidFill>
                  <a:latin typeface="Times New Roman" panose="02020603050405020304" pitchFamily="18" charset="0"/>
                  <a:ea typeface="Batang" panose="02030600000101010101" pitchFamily="18" charset="-127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" name="Скругленный прямоугольник 16"/>
              <p:cNvSpPr>
                <a:spLocks noChangeArrowheads="1"/>
              </p:cNvSpPr>
              <p:nvPr/>
            </p:nvSpPr>
            <p:spPr bwMode="auto">
              <a:xfrm>
                <a:off x="4182114" y="3044808"/>
                <a:ext cx="1000132" cy="571479"/>
              </a:xfrm>
              <a:prstGeom prst="roundRect">
                <a:avLst>
                  <a:gd name="adj" fmla="val 0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b="1" dirty="0" smtClean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298,7 </a:t>
                </a: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млн.руб.</a:t>
                </a:r>
                <a:endParaRPr lang="ru-RU" sz="1200" b="1" cap="all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Скругленный прямоугольник 16"/>
              <p:cNvSpPr>
                <a:spLocks noChangeArrowheads="1"/>
              </p:cNvSpPr>
              <p:nvPr/>
            </p:nvSpPr>
            <p:spPr bwMode="auto">
              <a:xfrm>
                <a:off x="3529009" y="1395216"/>
                <a:ext cx="1000132" cy="500067"/>
              </a:xfrm>
              <a:prstGeom prst="roundRect">
                <a:avLst>
                  <a:gd name="adj" fmla="val 0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b="1" dirty="0" smtClean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249,6 </a:t>
                </a:r>
                <a:r>
                  <a:rPr lang="ru-RU" sz="1200" b="1" dirty="0" err="1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млн.руб</a:t>
                </a: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1200" b="1" cap="all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2592527" y="1864144"/>
                <a:ext cx="857256" cy="285753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+13,5%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3155137" y="2725026"/>
                <a:ext cx="857256" cy="285753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+5,5</a:t>
                </a:r>
                <a:r>
                  <a:rPr lang="en-US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4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1545987" y="360339"/>
              <a:ext cx="3004002" cy="357190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CC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Муниципальный долг ЗАТО Северск</a:t>
              </a:r>
              <a:endParaRPr lang="ru-RU" b="1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71406" y="4633921"/>
              <a:ext cx="428628" cy="14287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643174" y="4629162"/>
              <a:ext cx="428628" cy="142876"/>
            </a:xfrm>
            <a:prstGeom prst="rect">
              <a:avLst/>
            </a:prstGeom>
            <a:solidFill>
              <a:srgbClr val="CC0066"/>
            </a:solidFill>
            <a:ln>
              <a:solidFill>
                <a:srgbClr val="CC0066"/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7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185707" y="4572008"/>
              <a:ext cx="2357454" cy="285749"/>
            </a:xfrm>
            <a:prstGeom prst="roundRect">
              <a:avLst>
                <a:gd name="adj" fmla="val 7464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Коммерческий кредит</a:t>
              </a:r>
              <a:endParaRPr lang="ru-RU" sz="1200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2743188" y="4591062"/>
              <a:ext cx="2186002" cy="209548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Бюджетный кредит</a:t>
              </a:r>
              <a:endParaRPr lang="ru-RU" sz="1200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91372" y="153351"/>
            <a:ext cx="37577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ЗАТО </a:t>
            </a:r>
            <a:r>
              <a:rPr lang="ru-RU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7666634" y="1405483"/>
            <a:ext cx="824440" cy="48999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283,2 </a:t>
            </a:r>
            <a:r>
              <a:rPr lang="ru-RU" sz="1200" b="1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вая фигурная скобка 28"/>
          <p:cNvSpPr/>
          <p:nvPr/>
        </p:nvSpPr>
        <p:spPr bwMode="auto">
          <a:xfrm rot="5400000" flipH="1">
            <a:off x="5029454" y="2655271"/>
            <a:ext cx="125382" cy="323094"/>
          </a:xfrm>
          <a:prstGeom prst="leftBrace">
            <a:avLst>
              <a:gd name="adj1" fmla="val 91023"/>
              <a:gd name="adj2" fmla="val 50000"/>
            </a:avLst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xmlns="" val="254446841"/>
              </p:ext>
            </p:extLst>
          </p:nvPr>
        </p:nvGraphicFramePr>
        <p:xfrm>
          <a:off x="35496" y="3998174"/>
          <a:ext cx="4660905" cy="3216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2" name="Прямоугольник 31"/>
          <p:cNvSpPr/>
          <p:nvPr/>
        </p:nvSpPr>
        <p:spPr>
          <a:xfrm>
            <a:off x="-164993" y="4174987"/>
            <a:ext cx="518457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дефицита бюджета за 2015-2022 годы</a:t>
            </a:r>
            <a:endParaRPr lang="ru-RU" sz="15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650" name="Picture 234" descr="https://ud.kmvcity.ru/files/y/3/9/S001y3916128597988809614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4187" y="4099753"/>
            <a:ext cx="4139957" cy="2758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496" y="4400948"/>
            <a:ext cx="6896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 руб.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\\Ser2015\obmen\Шипунов П А\ФОТО для СТЭНДА\Дороги 2022\пл.Ленина\WhatsApp_Image_2022-07-15_at_11.46.59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8081" y="3291669"/>
            <a:ext cx="1514512" cy="1152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Группа 2"/>
          <p:cNvGrpSpPr/>
          <p:nvPr/>
        </p:nvGrpSpPr>
        <p:grpSpPr>
          <a:xfrm>
            <a:off x="107504" y="3089826"/>
            <a:ext cx="9143187" cy="1563870"/>
            <a:chOff x="23663" y="3485815"/>
            <a:chExt cx="9143187" cy="1563870"/>
          </a:xfrm>
        </p:grpSpPr>
        <p:pic>
          <p:nvPicPr>
            <p:cNvPr id="70661" name="Рисунок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7683440" y="3807250"/>
              <a:ext cx="1433006" cy="1046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2" name="Рисунок 13"/>
            <p:cNvPicPr>
              <a:picLocks noChangeAspect="1"/>
            </p:cNvPicPr>
            <p:nvPr/>
          </p:nvPicPr>
          <p:blipFill>
            <a:blip r:embed="rId5" cstate="print"/>
            <a:srcRect l="9866"/>
            <a:stretch>
              <a:fillRect/>
            </a:stretch>
          </p:blipFill>
          <p:spPr bwMode="auto">
            <a:xfrm>
              <a:off x="6113975" y="3703295"/>
              <a:ext cx="1539326" cy="1137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3" name="Рисунок 12"/>
            <p:cNvPicPr>
              <a:picLocks noChangeAspect="1"/>
            </p:cNvPicPr>
            <p:nvPr/>
          </p:nvPicPr>
          <p:blipFill>
            <a:blip r:embed="rId6" cstate="print"/>
            <a:srcRect l="8208"/>
            <a:stretch>
              <a:fillRect/>
            </a:stretch>
          </p:blipFill>
          <p:spPr bwMode="auto">
            <a:xfrm>
              <a:off x="4601701" y="3716978"/>
              <a:ext cx="1468524" cy="113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4" name="Рисунок 9"/>
            <p:cNvPicPr>
              <a:picLocks noChangeAspect="1"/>
            </p:cNvPicPr>
            <p:nvPr/>
          </p:nvPicPr>
          <p:blipFill>
            <a:blip r:embed="rId7" cstate="print">
              <a:grayscl/>
            </a:blip>
            <a:srcRect l="20857" r="-2625"/>
            <a:stretch>
              <a:fillRect/>
            </a:stretch>
          </p:blipFill>
          <p:spPr bwMode="auto">
            <a:xfrm>
              <a:off x="3120751" y="3703295"/>
              <a:ext cx="1530080" cy="1150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6" name="Рисунок 6"/>
            <p:cNvPicPr>
              <a:picLocks noChangeAspect="1"/>
            </p:cNvPicPr>
            <p:nvPr/>
          </p:nvPicPr>
          <p:blipFill>
            <a:blip r:embed="rId8" cstate="print"/>
            <a:srcRect l="8575" r="15724"/>
            <a:stretch>
              <a:fillRect/>
            </a:stretch>
          </p:blipFill>
          <p:spPr bwMode="auto">
            <a:xfrm>
              <a:off x="64876" y="3716979"/>
              <a:ext cx="1512275" cy="1123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tretch>
              <a:fillRect/>
            </a:stretch>
          </p:blipFill>
          <p:spPr bwMode="auto">
            <a:xfrm>
              <a:off x="23663" y="3485815"/>
              <a:ext cx="4576763" cy="1555750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tretch>
              <a:fillRect/>
            </a:stretch>
          </p:blipFill>
          <p:spPr bwMode="auto">
            <a:xfrm>
              <a:off x="4590087" y="3493935"/>
              <a:ext cx="4576763" cy="1555750"/>
            </a:xfrm>
            <a:prstGeom prst="rect">
              <a:avLst/>
            </a:prstGeom>
          </p:spPr>
        </p:pic>
      </p:grpSp>
      <p:sp>
        <p:nvSpPr>
          <p:cNvPr id="70658" name="TextBox 17"/>
          <p:cNvSpPr txBox="1">
            <a:spLocks noChangeArrowheads="1"/>
          </p:cNvSpPr>
          <p:nvPr/>
        </p:nvSpPr>
        <p:spPr bwMode="auto">
          <a:xfrm>
            <a:off x="22225" y="530225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8000" b="1">
                <a:solidFill>
                  <a:srgbClr val="674F83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sp>
        <p:nvSpPr>
          <p:cNvPr id="70659" name="TextBox 1"/>
          <p:cNvSpPr txBox="1">
            <a:spLocks noChangeArrowheads="1"/>
          </p:cNvSpPr>
          <p:nvPr/>
        </p:nvSpPr>
        <p:spPr bwMode="auto">
          <a:xfrm>
            <a:off x="0" y="5661248"/>
            <a:ext cx="862984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©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Финансовое управление Администрации ЗАТО Северск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 636070, 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пр. 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Коммунистический,51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: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финансы.зато-северск.рф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8(3823) 77 23 95</a:t>
            </a: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Факс: 8(3823) 99 67 37</a:t>
            </a: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uprfin@gov70.ru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7076</Words>
  <Application>Microsoft Office PowerPoint</Application>
  <PresentationFormat>Экран (4:3)</PresentationFormat>
  <Paragraphs>1550</Paragraphs>
  <Slides>51</Slides>
  <Notes>47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51</vt:i4>
      </vt:variant>
    </vt:vector>
  </HeadingPairs>
  <TitlesOfParts>
    <vt:vector size="54" baseType="lpstr">
      <vt:lpstr>Тема Office</vt:lpstr>
      <vt:lpstr>Лист</vt:lpstr>
      <vt:lpstr>Worksheet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Неналоговые доходы </vt:lpstr>
      <vt:lpstr>Налогоплательщики, обеспечивающие  бОльшую часть налоговых и неналоговых поступлений в бюджет  в 2022 году?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Отдельные виды расходов бюджета в муниципальные программы не включаются       и выделяются в отдельную категорию «непрограммных  направлений расходования»</vt:lpstr>
      <vt:lpstr>Слайд 50</vt:lpstr>
      <vt:lpstr>Слайд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2023-03-24T02:22:48Z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