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36" autoAdjust="0"/>
  </p:normalViewPr>
  <p:slideViewPr>
    <p:cSldViewPr>
      <p:cViewPr varScale="1">
        <p:scale>
          <a:sx n="84" d="100"/>
          <a:sy n="84" d="100"/>
        </p:scale>
        <p:origin x="1402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00166" y="28572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Сведения о предоставленных льготах за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3687258"/>
              </p:ext>
            </p:extLst>
          </p:nvPr>
        </p:nvGraphicFramePr>
        <p:xfrm>
          <a:off x="285720" y="785794"/>
          <a:ext cx="8501124" cy="5603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5281"/>
                <a:gridCol w="2125281"/>
                <a:gridCol w="2125281"/>
                <a:gridCol w="2125281"/>
              </a:tblGrid>
              <a:tr h="382884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Вид платежа в бюджет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ЗАТО Северск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Сумма налога,      не поступившая в бюджет в связи с предоставлением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налогоплательщикам льгот по налогу,  всего</a:t>
                      </a:r>
                    </a:p>
                    <a:p>
                      <a:pPr algn="ctr"/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143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Сумма льгот, установленных Налоговым Кодексом РФ, тыс.руб.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Сумма льгот, установленных Решениями Думы ЗАТО Северск, тыс.руб.</a:t>
                      </a:r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Земельный налог</a:t>
                      </a:r>
                      <a:r>
                        <a:rPr lang="ru-RU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(юридические лица)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1 517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517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Земельный налог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(физические лица)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4 856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4 565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291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49004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 на имущество физических лиц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17 789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17 789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49004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smtClean="0">
                          <a:latin typeface="Times New Roman" pitchFamily="18" charset="0"/>
                          <a:cs typeface="Times New Roman" pitchFamily="18" charset="0"/>
                        </a:rPr>
                        <a:t>24 162</a:t>
                      </a:r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23 871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291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95</Words>
  <Application>Microsoft Office PowerPoint</Application>
  <PresentationFormat>Экран (4:3)</PresentationFormat>
  <Paragraphs>23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Чеснокова Е.В.</cp:lastModifiedBy>
  <cp:revision>7</cp:revision>
  <dcterms:modified xsi:type="dcterms:W3CDTF">2020-11-03T08:08:31Z</dcterms:modified>
</cp:coreProperties>
</file>