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588" autoAdjust="0"/>
    <p:restoredTop sz="96788" autoAdjust="0"/>
  </p:normalViewPr>
  <p:slideViewPr>
    <p:cSldViewPr>
      <p:cViewPr varScale="1">
        <p:scale>
          <a:sx n="89" d="100"/>
          <a:sy n="89" d="100"/>
        </p:scale>
        <p:origin x="70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493E-2"/>
          <c:w val="0.5380347110304512"/>
          <c:h val="0.8623916688138393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24%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0624336851511214E-2"/>
                  <c:y val="-0.15316619905270548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1%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75%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68.2</c:v>
                </c:pt>
                <c:pt idx="1">
                  <c:v>3.6</c:v>
                </c:pt>
                <c:pt idx="2">
                  <c:v>211.1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51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tx>
                <c:rich>
                  <a:bodyPr/>
                  <a:lstStyle/>
                  <a:p>
                    <a:r>
                      <a:rPr lang="en-US" dirty="0" smtClean="0"/>
                      <a:t>1,7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Лист1!$A$2:$A$13</c:f>
              <c:strCache>
                <c:ptCount val="12"/>
                <c:pt idx="0">
                  <c:v>УО</c:v>
                </c:pt>
                <c:pt idx="1">
                  <c:v>УМСП ФКиС</c:v>
                </c:pt>
                <c:pt idx="2">
                  <c:v>Управление культуры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УИО</c:v>
                </c:pt>
                <c:pt idx="6">
                  <c:v>УВГТ</c:v>
                </c:pt>
                <c:pt idx="7">
                  <c:v>Дума ЗАТО Северск</c:v>
                </c:pt>
                <c:pt idx="8">
                  <c:v>Финансовое управление</c:v>
                </c:pt>
                <c:pt idx="9">
                  <c:v>Управление ЧС</c:v>
                </c:pt>
                <c:pt idx="10">
                  <c:v>УКС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213.7</c:v>
                </c:pt>
                <c:pt idx="1">
                  <c:v>69.819999999999993</c:v>
                </c:pt>
                <c:pt idx="2">
                  <c:v>37.380000000000003</c:v>
                </c:pt>
                <c:pt idx="3">
                  <c:v>33.36</c:v>
                </c:pt>
                <c:pt idx="4">
                  <c:v>21.26</c:v>
                </c:pt>
                <c:pt idx="5">
                  <c:v>5.68</c:v>
                </c:pt>
                <c:pt idx="6">
                  <c:v>5.16</c:v>
                </c:pt>
                <c:pt idx="7">
                  <c:v>3.9</c:v>
                </c:pt>
                <c:pt idx="8">
                  <c:v>3.04</c:v>
                </c:pt>
                <c:pt idx="9">
                  <c:v>2.39</c:v>
                </c:pt>
                <c:pt idx="10">
                  <c:v>1.98</c:v>
                </c:pt>
                <c:pt idx="11">
                  <c:v>1.1399999999999999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5595776"/>
        <c:axId val="515596168"/>
      </c:barChart>
      <c:catAx>
        <c:axId val="5155957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515596168"/>
        <c:crosses val="autoZero"/>
        <c:auto val="1"/>
        <c:lblAlgn val="ctr"/>
        <c:lblOffset val="100"/>
        <c:noMultiLvlLbl val="0"/>
      </c:catAx>
      <c:valAx>
        <c:axId val="515596168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515595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04.06.2020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04.06.2020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6/4/2020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6/4/2020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6/4/2020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6/4/2020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6/4/2020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6/4/2020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6/4/2020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6/4/2020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6/4/2020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6/4/2020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6/4/2020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1.xls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май 2020 </a:t>
            </a: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8971510"/>
              </p:ext>
            </p:extLst>
          </p:nvPr>
        </p:nvGraphicFramePr>
        <p:xfrm>
          <a:off x="3714751" y="1741487"/>
          <a:ext cx="5372100" cy="402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" name="Лист" r:id="rId5" imgW="5429132" imgH="4086180" progId="Excel.Sheet.8">
                  <p:embed/>
                </p:oleObj>
              </mc:Choice>
              <mc:Fallback>
                <p:oleObj name="Лист" r:id="rId5" imgW="5429132" imgH="4086180" progId="Excel.Sheet.8">
                  <p:embed/>
                  <p:pic>
                    <p:nvPicPr>
                      <p:cNvPr id="0" name="Picture 220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51" y="1741487"/>
                        <a:ext cx="5372100" cy="402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31.05.2020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282,9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398,8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115,9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4 676,0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4 746,8млн.руб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524328" y="3848595"/>
            <a:ext cx="1080120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1 897,0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40%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12160" y="3376097"/>
            <a:ext cx="9286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1 813,6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39%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01.06.2020   118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,0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мае составила 0,9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0653749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596715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-3,7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49,3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211,1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211,1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288,9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282,9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4008" y="1321594"/>
            <a:ext cx="2232248" cy="48158"/>
          </a:xfrm>
          <a:prstGeom prst="bentConnector3">
            <a:avLst>
              <a:gd name="adj1" fmla="val 59964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май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май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398,8 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67150" y="1008357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509196" y="5899620"/>
            <a:ext cx="74083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5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приказами начальника Финансового управления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280896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МАЯ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331795" y="3135920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582548" y="207143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533029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88774" y="5027640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Размещение информации на едином портале Российской Федерации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582548" y="4210826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350228" y="5027640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3" name="Штриховая стрелка вправо 22"/>
          <p:cNvSpPr/>
          <p:nvPr/>
        </p:nvSpPr>
        <p:spPr>
          <a:xfrm>
            <a:off x="582548" y="5902903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88774" y="1001633"/>
            <a:ext cx="71434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Подготовлено постановление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Администрации ЗАТО Северск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утверждении отчетов об исполнении бюджета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 за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квартал 2020 года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464842" y="4104975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Подготовлена и сдана  текущая отчетность в Министерство финансов РФ, Департамент финансов Томской области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464842" y="3030665"/>
            <a:ext cx="74130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 и направлен организатору пакет документов для участия в конкурсе «Лучшее муниципальное образование РФ в сфере управления общественными финансами» по итогам работы за 2019 год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488774" y="1817212"/>
            <a:ext cx="71434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оценка исполнения доходной части бюджета ЗАТО Северск                   на 2020 год и прогноз на плановый период 2021-2022 годов (в части налоговых и неналоговых доходов) в Департамент экономики Администрации Томской области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ИЮНЬ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10593" y="3824201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Продолжение работы по размещению информации на едином портале Российской Федерации 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176307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70806" y="2892603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453028" y="2142519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91041" y="1307625"/>
            <a:ext cx="72797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 по финансовому менеджменту ГРБС за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30"/>
          <p:cNvSpPr>
            <a:spLocks noChangeArrowheads="1"/>
          </p:cNvSpPr>
          <p:nvPr/>
        </p:nvSpPr>
        <p:spPr bwMode="auto">
          <a:xfrm>
            <a:off x="1466536" y="2062429"/>
            <a:ext cx="7215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текущей отчетности в Департамент финансов Томской области и Министерство финансов РФ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510593" y="4941168"/>
            <a:ext cx="7286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сводную бюджетную роспись</a:t>
            </a:r>
            <a:endParaRPr lang="ru-RU" sz="1600" dirty="0"/>
          </a:p>
        </p:txBody>
      </p:sp>
      <p:sp>
        <p:nvSpPr>
          <p:cNvPr id="17" name="Прямоугольник 15"/>
          <p:cNvSpPr>
            <a:spLocks noChangeArrowheads="1"/>
          </p:cNvSpPr>
          <p:nvPr/>
        </p:nvSpPr>
        <p:spPr bwMode="auto">
          <a:xfrm>
            <a:off x="1471893" y="2825786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материалов и публичных слушаний по отчету об исполнении бюджета за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и размещение на сайте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для граждан»</a:t>
            </a:r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25601" y="392837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348033" y="5078494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8404</TotalTime>
  <Words>320</Words>
  <Application>Microsoft Office PowerPoint</Application>
  <PresentationFormat>Экран (4:3)</PresentationFormat>
  <Paragraphs>73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Лист</vt:lpstr>
      <vt:lpstr>Презентация PowerPoint</vt:lpstr>
      <vt:lpstr>ИСПОЛНЕНИЕ БЮДЖЕТА ЗАТО СЕВЕРСК на 31.05.2020</vt:lpstr>
      <vt:lpstr>МУНИЦИПАЛЬНЫЙ ДОЛГ</vt:lpstr>
      <vt:lpstr>Презентация PowerPoint</vt:lpstr>
      <vt:lpstr>     </vt:lpstr>
      <vt:lpstr>   О задачах в области финансов на ИЮНЬ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Kirillova</cp:lastModifiedBy>
  <cp:revision>1354</cp:revision>
  <cp:lastPrinted>2019-04-29T02:12:51Z</cp:lastPrinted>
  <dcterms:created xsi:type="dcterms:W3CDTF">2014-04-07T04:52:52Z</dcterms:created>
  <dcterms:modified xsi:type="dcterms:W3CDTF">2020-06-04T06:15:36Z</dcterms:modified>
</cp:coreProperties>
</file>