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201E-2"/>
          <c:w val="0.5380347110304512"/>
          <c:h val="0.8623916688138382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23%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095E-2"/>
                  <c:y val="-0.15316619905270507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74%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78.2</c:v>
                </c:pt>
                <c:pt idx="1">
                  <c:v>10.3</c:v>
                </c:pt>
                <c:pt idx="2">
                  <c:v>247.5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2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УЖКХ ТиС</c:v>
                </c:pt>
                <c:pt idx="2">
                  <c:v>УМСП ФКиС</c:v>
                </c:pt>
                <c:pt idx="3">
                  <c:v>Управление культуры</c:v>
                </c:pt>
                <c:pt idx="4">
                  <c:v>Администрация</c:v>
                </c:pt>
                <c:pt idx="5">
                  <c:v>УВГТ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УКС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182.2</c:v>
                </c:pt>
                <c:pt idx="1">
                  <c:v>51.4</c:v>
                </c:pt>
                <c:pt idx="2">
                  <c:v>50.2</c:v>
                </c:pt>
                <c:pt idx="3">
                  <c:v>42.2</c:v>
                </c:pt>
                <c:pt idx="4">
                  <c:v>24.1</c:v>
                </c:pt>
                <c:pt idx="5">
                  <c:v>8.1</c:v>
                </c:pt>
                <c:pt idx="6">
                  <c:v>6.5</c:v>
                </c:pt>
                <c:pt idx="7">
                  <c:v>4.0999999999999996</c:v>
                </c:pt>
                <c:pt idx="8">
                  <c:v>3.4</c:v>
                </c:pt>
                <c:pt idx="9">
                  <c:v>2.4</c:v>
                </c:pt>
                <c:pt idx="10">
                  <c:v>2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5982984"/>
        <c:axId val="175083704"/>
      </c:barChart>
      <c:catAx>
        <c:axId val="17598298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75083704"/>
        <c:crosses val="autoZero"/>
        <c:auto val="1"/>
        <c:lblAlgn val="ctr"/>
        <c:lblOffset val="100"/>
        <c:noMultiLvlLbl val="0"/>
      </c:catAx>
      <c:valAx>
        <c:axId val="175083704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75982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05.03.2020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05.03.2020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3/5/2020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3/5/2020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3/5/2020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3/5/2020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3/5/2020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05.03.2020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февраль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0628317"/>
              </p:ext>
            </p:extLst>
          </p:nvPr>
        </p:nvGraphicFramePr>
        <p:xfrm>
          <a:off x="3403600" y="1714500"/>
          <a:ext cx="5529263" cy="403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" name="Worksheet" r:id="rId5" imgW="5577871" imgH="4084402" progId="Excel.Sheet.8">
                  <p:embed/>
                </p:oleObj>
              </mc:Choice>
              <mc:Fallback>
                <p:oleObj name="Worksheet" r:id="rId5" imgW="5577871" imgH="4084402" progId="Excel.Sheet.8">
                  <p:embed/>
                  <p:pic>
                    <p:nvPicPr>
                      <p:cNvPr id="0" name="Picture 15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3600" y="1714500"/>
                        <a:ext cx="5529263" cy="4035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28.02.2020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336,0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377,6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41,6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25002" y="1630057"/>
            <a:ext cx="16414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4 357,4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4 428,2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452320" y="3893347"/>
            <a:ext cx="1080120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717,4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16%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28003" y="3719512"/>
            <a:ext cx="928688" cy="6924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624,1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14%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01.03.2020  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171,2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феврале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1,4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8771919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135039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190,7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247,5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323,0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336,0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321594"/>
            <a:ext cx="2232818" cy="126332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февраль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февраль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377,6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Утверждено Решение Думы ЗАТО Северск по корректировке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текущий год и на плановый период (бюджет на 2020 год «прирос» на 476,6 млн.руб.);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107504" y="1124744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179512" y="3284984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115616" y="5229200"/>
            <a:ext cx="784887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4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187624" y="2132856"/>
            <a:ext cx="74440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Подготовлен проект Решения Думы ЗАТО Северск «Об утверждении годового отчета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 исполнении бюджета ЗАТО Северск за 2019 год»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227687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996953"/>
            <a:ext cx="755863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Подготовлены и сданы в Департамент финансов Томской области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бухгалтерская отчетность за 2019 год;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мониторинг местных бюджетов за 2019 год;</a:t>
            </a:r>
          </a:p>
          <a:p>
            <a:pPr>
              <a:buFontTx/>
              <a:buChar char="-"/>
            </a:pP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ежемесячная отчетность за январь 2020 года</a:t>
            </a:r>
          </a:p>
          <a:p>
            <a:pPr lvl="0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Заключено Соглашение о мерах по социально-экономическому развитию и оздоровлению муниципальных финансов на 2020 год;</a:t>
            </a:r>
          </a:p>
          <a:p>
            <a:pPr>
              <a:buFontTx/>
              <a:buChar char="-"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188640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</a:t>
            </a:r>
            <a:r>
              <a:rPr lang="ru-RU" sz="3200" b="1" noProof="0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ФЕВРАЛЯ</a:t>
            </a: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179512" y="4293096"/>
            <a:ext cx="1001842" cy="648072"/>
          </a:xfrm>
          <a:prstGeom prst="stripedRightArrow">
            <a:avLst>
              <a:gd name="adj1" fmla="val 50000"/>
              <a:gd name="adj2" fmla="val 97733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51520" y="5229200"/>
            <a:ext cx="936104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МАРТ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 rot="10800000" flipV="1">
            <a:off x="1547664" y="1386354"/>
            <a:ext cx="718515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Подготовка и сдача в Департамент финансов Томской области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ежемесячной отчетности за январь 2020 года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75656" y="5229200"/>
            <a:ext cx="71956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Подготовка проекта постановления Администрации ЗАТО Северск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внесении изменений в порядок формирования муниципального задания на оказание муниципальных услуг (выполнение работ).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340768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51520" y="4149080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03648" y="2564904"/>
            <a:ext cx="77403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Проведение заседания рабочей группы и Комиссии по мобилизации доходов бюджета ЗАТО Северск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292494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539552" y="551723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4077072"/>
            <a:ext cx="698477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8090</TotalTime>
  <Words>289</Words>
  <Application>Microsoft Office PowerPoint</Application>
  <PresentationFormat>Экран (4:3)</PresentationFormat>
  <Paragraphs>73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28.02.2020</vt:lpstr>
      <vt:lpstr>МУНИЦИПАЛЬНЫЙ ДОЛГ</vt:lpstr>
      <vt:lpstr>Презентация PowerPoint</vt:lpstr>
      <vt:lpstr>     </vt:lpstr>
      <vt:lpstr>   О задачах в области финансов на МАРТ 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1280</cp:revision>
  <cp:lastPrinted>2019-04-29T02:12:51Z</cp:lastPrinted>
  <dcterms:created xsi:type="dcterms:W3CDTF">2014-04-07T04:52:52Z</dcterms:created>
  <dcterms:modified xsi:type="dcterms:W3CDTF">2020-03-05T06:48:34Z</dcterms:modified>
</cp:coreProperties>
</file>