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83710" r:id="rId5"/>
  </p:sldMasterIdLst>
  <p:notesMasterIdLst>
    <p:notesMasterId r:id="rId12"/>
  </p:notesMasterIdLst>
  <p:handoutMasterIdLst>
    <p:handoutMasterId r:id="rId13"/>
  </p:handoutMasterIdLst>
  <p:sldIdLst>
    <p:sldId id="256" r:id="rId6"/>
    <p:sldId id="261" r:id="rId7"/>
    <p:sldId id="276" r:id="rId8"/>
    <p:sldId id="272" r:id="rId9"/>
    <p:sldId id="279" r:id="rId10"/>
    <p:sldId id="281" r:id="rId11"/>
  </p:sldIdLst>
  <p:sldSz cx="9144000" cy="6858000" type="screen4x3"/>
  <p:notesSz cx="6797675" cy="987266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113" d="100"/>
          <a:sy n="113" d="100"/>
        </p:scale>
        <p:origin x="117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server-fin\_money\Ovcharenko\&#1092;&#1080;&#1085;&#1072;&#1085;&#1089;&#1099;\&#1082;%20&#1072;&#1087;&#1087;&#1072;&#1088;&#1072;&#1090;&#1085;&#1086;&#1084;&#1091;\2019\&#1053;&#1072;%2001.05.2019\&#1056;&#1072;&#1079;&#1076;&#1077;&#1083;&#1099;_&#1080;&#1089;&#1087;&#1086;&#1083;&#1085;&#1077;&#1085;&#1080;&#1077;_&#1072;&#1087;&#1088;&#1077;&#1083;&#1100;_2019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Лист1!$D$5</c:f>
              <c:strCache>
                <c:ptCount val="1"/>
                <c:pt idx="0">
                  <c:v>БК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dLbls>
            <c:dLbl>
              <c:idx val="1"/>
              <c:layout>
                <c:manualLayout>
                  <c:x val="-2.5008191659630242E-3"/>
                  <c:y val="-3.4754732791561871E-1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01.01.2019</c:v>
                </c:pt>
                <c:pt idx="1">
                  <c:v>На 30.06.2019</c:v>
                </c:pt>
              </c:strCache>
            </c:strRef>
          </c:cat>
          <c:val>
            <c:numRef>
              <c:f>Лист1!$E$5:$F$5</c:f>
              <c:numCache>
                <c:formatCode>General</c:formatCode>
                <c:ptCount val="2"/>
                <c:pt idx="0">
                  <c:v>116.5</c:v>
                </c:pt>
                <c:pt idx="1">
                  <c:v>11.9</c:v>
                </c:pt>
              </c:numCache>
            </c:numRef>
          </c:val>
        </c:ser>
        <c:ser>
          <c:idx val="1"/>
          <c:order val="1"/>
          <c:tx>
            <c:strRef>
              <c:f>Лист1!$D$6</c:f>
              <c:strCache>
                <c:ptCount val="1"/>
                <c:pt idx="0">
                  <c:v>КК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148,5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01.01.2019</c:v>
                </c:pt>
                <c:pt idx="1">
                  <c:v>На 30.06.2019</c:v>
                </c:pt>
              </c:strCache>
            </c:strRef>
          </c:cat>
          <c:val>
            <c:numRef>
              <c:f>Лист1!$E$6:$F$6</c:f>
              <c:numCache>
                <c:formatCode>General</c:formatCode>
                <c:ptCount val="2"/>
                <c:pt idx="0">
                  <c:v>48.5</c:v>
                </c:pt>
                <c:pt idx="1">
                  <c:v>148.5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3114704"/>
        <c:axId val="112784064"/>
        <c:axId val="0"/>
      </c:bar3DChart>
      <c:catAx>
        <c:axId val="11311470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12784064"/>
        <c:crosses val="autoZero"/>
        <c:auto val="1"/>
        <c:lblAlgn val="ctr"/>
        <c:lblOffset val="100"/>
        <c:noMultiLvlLbl val="0"/>
      </c:catAx>
      <c:valAx>
        <c:axId val="112784064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13114704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856875215697874"/>
          <c:y val="0"/>
          <c:w val="0.69188637916340923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explosion val="19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11%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0190095857896478"/>
                  <c:y val="-0.11047890316341451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3%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86%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56.2</c:v>
                </c:pt>
                <c:pt idx="1">
                  <c:v>12.5</c:v>
                </c:pt>
                <c:pt idx="2">
                  <c:v>417.3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459516298633081"/>
          <c:y val="5.4474708171206303E-2"/>
          <c:w val="0.74763406940063093"/>
          <c:h val="0.6498054474708219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dirty="0" smtClean="0"/>
                      <a:t>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Лист1!$A$2:$A$12</c:f>
              <c:strCache>
                <c:ptCount val="11"/>
                <c:pt idx="0">
                  <c:v>УО</c:v>
                </c:pt>
                <c:pt idx="1">
                  <c:v>УКС</c:v>
                </c:pt>
                <c:pt idx="2">
                  <c:v>УМСП КиС</c:v>
                </c:pt>
                <c:pt idx="3">
                  <c:v>УЖКХ ТиС</c:v>
                </c:pt>
                <c:pt idx="4">
                  <c:v>Администрация</c:v>
                </c:pt>
                <c:pt idx="5">
                  <c:v>УИО</c:v>
                </c:pt>
                <c:pt idx="6">
                  <c:v>Дума</c:v>
                </c:pt>
                <c:pt idx="7">
                  <c:v>Финуправление</c:v>
                </c:pt>
                <c:pt idx="8">
                  <c:v>Управление ЧС</c:v>
                </c:pt>
                <c:pt idx="9">
                  <c:v>УВГТ</c:v>
                </c:pt>
                <c:pt idx="10">
                  <c:v>Счетная палата</c:v>
                </c:pt>
              </c:strCache>
            </c:strRef>
          </c:cat>
          <c:val>
            <c:numRef>
              <c:f>Лист1!$B$2:$B$12</c:f>
              <c:numCache>
                <c:formatCode>#,##0.0</c:formatCode>
                <c:ptCount val="11"/>
                <c:pt idx="0">
                  <c:v>217.7</c:v>
                </c:pt>
                <c:pt idx="1">
                  <c:v>132.69999999999999</c:v>
                </c:pt>
                <c:pt idx="2">
                  <c:v>96.3</c:v>
                </c:pt>
                <c:pt idx="3">
                  <c:v>41.5</c:v>
                </c:pt>
                <c:pt idx="4">
                  <c:v>26.3</c:v>
                </c:pt>
                <c:pt idx="5">
                  <c:v>5.3</c:v>
                </c:pt>
                <c:pt idx="6">
                  <c:v>4.8</c:v>
                </c:pt>
                <c:pt idx="7">
                  <c:v>2.5</c:v>
                </c:pt>
                <c:pt idx="8">
                  <c:v>2.2000000000000002</c:v>
                </c:pt>
                <c:pt idx="9">
                  <c:v>2</c:v>
                </c:pt>
                <c:pt idx="10">
                  <c:v>0.8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1626880"/>
        <c:axId val="111627272"/>
      </c:barChart>
      <c:catAx>
        <c:axId val="1116268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11627272"/>
        <c:crosses val="autoZero"/>
        <c:auto val="1"/>
        <c:lblAlgn val="ctr"/>
        <c:lblOffset val="100"/>
        <c:noMultiLvlLbl val="0"/>
      </c:catAx>
      <c:valAx>
        <c:axId val="111627272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116268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499AC8-A6D5-43AD-802F-FEBC69C0FE57}" type="doc">
      <dgm:prSet loTypeId="urn:microsoft.com/office/officeart/2005/8/layout/chevron2" loCatId="process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E17C1FF-19FF-40EA-9179-6C7EF5318758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3E451789-23C6-4EA7-A6E7-260B3F46174D}" type="parTrans" cxnId="{42C142EB-16CE-443F-AAA4-D46BE4456C2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26AFB7D7-4A06-43EC-A146-1D3AF2283413}" type="sibTrans" cxnId="{42C142EB-16CE-443F-AAA4-D46BE4456C2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5552C11E-ECDE-460B-9641-4E2D61EADE7C}">
      <dgm:prSet phldrT="[Текст]" custT="1"/>
      <dgm:spPr/>
      <dgm:t>
        <a:bodyPr/>
        <a:lstStyle/>
        <a:p>
          <a:r>
            <a:rPr lang="ru-RU" sz="1400" dirty="0" smtClean="0"/>
            <a:t>Подведены итоги по финансовому менеджменту ГРБС за 2018 год (распоряжение Администрации ЗАТО Северск от 17.06.2019 № 697-р)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6B312A9-24C2-4BA9-85D6-F996CAF3DAAB}" type="parTrans" cxnId="{51D3B84A-0908-4018-B674-F67C3777D000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EC63A8AA-284C-49B2-88A3-89814C608A41}" type="sibTrans" cxnId="{51D3B84A-0908-4018-B674-F67C3777D000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C5B279F-19A9-43D5-8EC1-C80FBEABCE2E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AA1AA9A1-7267-49BF-B398-AA2408057489}" type="parTrans" cxnId="{7C9C4BDC-2868-4737-86CA-76931DEA9CC6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00A19D8C-3A0F-4A2C-9A83-7A3786D138FB}" type="sibTrans" cxnId="{7C9C4BDC-2868-4737-86CA-76931DEA9CC6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DC67255E-142C-4484-8416-56624735BD44}">
      <dgm:prSet phldrT="[Текст]" custT="1"/>
      <dgm:spPr/>
      <dgm:t>
        <a:bodyPr/>
        <a:lstStyle/>
        <a:p>
          <a:r>
            <a:rPr lang="ru-RU" sz="1400" dirty="0" smtClean="0"/>
            <a:t>Сформирована и сдана текущая отчетность за 5 месяцев в Департамент финансов ТО и Министерство финансов РФ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F23E387-9EDF-4E62-AEF8-54FC2C7A0008}" type="parTrans" cxnId="{C7382412-CF34-4B10-A1D3-4B780426933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21BE6BC9-CF93-4B09-8797-B0151C162794}" type="sibTrans" cxnId="{C7382412-CF34-4B10-A1D3-4B780426933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DC5AA8C6-7376-4138-B353-C62515989E31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9103BE0A-A868-48E0-A4A0-1781F7ED6ACB}" type="sibTrans" cxnId="{9F767462-76C2-4D65-8694-15107406331D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4CEDF2F-70D5-48C2-8ABF-495AE4A93E74}" type="parTrans" cxnId="{9F767462-76C2-4D65-8694-15107406331D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FC8F67BB-6B49-4EF7-A1DA-5EE5EB720A4E}">
      <dgm:prSet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3FA62863-6811-4329-BE4B-2C65330021C4}" type="parTrans" cxnId="{B0AC5C63-528B-42FD-A1ED-42E7DFD0B27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DE7DCF9-F395-4BA5-A6B7-399571F42BCB}" type="sibTrans" cxnId="{B0AC5C63-528B-42FD-A1ED-42E7DFD0B27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0123E911-A052-4CA9-BF12-44EA64F9DD66}">
      <dgm:prSet custT="1"/>
      <dgm:spPr/>
      <dgm:t>
        <a:bodyPr/>
        <a:lstStyle/>
        <a:p>
          <a:r>
            <a:rPr lang="ru-RU" sz="1400" dirty="0" smtClean="0">
              <a:latin typeface="+mn-lt"/>
              <a:cs typeface="Times New Roman" panose="02020603050405020304" pitchFamily="18" charset="0"/>
            </a:rPr>
            <a:t>Подготовлены проекты правовых актов:                                                                                                                                                                                                    - проект решения Думы ЗАТО Северск о внесении изменений в Решение Думы ЗАТО Северск по земельному налогу;                                                                                                                                                                                      - проект постановления Администрации ЗАТО Северск о внесении изменений в Постановление Администрации ЗАТО Северск о Порядке формирования и ведения реестра источников доходов бюджета ЗАТО Северск;                                                                - </a:t>
          </a:r>
          <a:r>
            <a:rPr lang="ru-RU" sz="1400" dirty="0" smtClean="0"/>
            <a:t>проект приказа о внесении изменения в приказ об утверждении Порядка составления и ведения сводной бюджетной росписи бюджета ЗАТО Северск и бюджетных росписей главных распорядителей средств бюджета ЗАТО Северск</a:t>
          </a:r>
          <a:endParaRPr lang="ru-RU" sz="1400" b="0" dirty="0">
            <a:latin typeface="+mn-lt"/>
            <a:cs typeface="Times New Roman" pitchFamily="18" charset="0"/>
          </a:endParaRPr>
        </a:p>
      </dgm:t>
    </dgm:pt>
    <dgm:pt modelId="{8E30F628-2026-4D42-BE9F-64977AD34F1A}" type="parTrans" cxnId="{3D31F906-4042-45EE-BDA6-2F542FF7B5CA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ED2A0BFA-F0BE-44A1-842E-68DBE17090DE}" type="sibTrans" cxnId="{3D31F906-4042-45EE-BDA6-2F542FF7B5CA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DFC304D-4AA3-4BEC-97F2-02CC11CEDAFB}">
      <dgm:prSet phldrT="[Текст]" custT="1"/>
      <dgm:spPr/>
      <dgm:t>
        <a:bodyPr/>
        <a:lstStyle/>
        <a:p>
          <a:r>
            <a:rPr lang="ru-RU" sz="1400" dirty="0" smtClean="0"/>
            <a:t>Проведена Комиссия по мобилизации доходов бюджета ЗАТО Северск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2734B5B-8B46-492B-9829-60371B65C713}" type="sibTrans" cxnId="{2ABD744A-886D-4270-BC8F-0076EE57CB70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A4A0ABB4-537B-402D-AB68-1E2AA06FDDA8}" type="parTrans" cxnId="{2ABD744A-886D-4270-BC8F-0076EE57CB70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33D14E44-A4FB-4B66-A6A6-D745CBD70DD1}">
      <dgm:prSet/>
      <dgm:spPr/>
      <dgm:t>
        <a:bodyPr/>
        <a:lstStyle/>
        <a:p>
          <a:endParaRPr lang="ru-RU" dirty="0"/>
        </a:p>
      </dgm:t>
    </dgm:pt>
    <dgm:pt modelId="{5908F608-3101-4B23-8081-B67677A4BBEF}" type="sibTrans" cxnId="{FB35252B-2651-45C4-BF1C-2832A46F8217}">
      <dgm:prSet/>
      <dgm:spPr/>
      <dgm:t>
        <a:bodyPr/>
        <a:lstStyle/>
        <a:p>
          <a:endParaRPr lang="ru-RU"/>
        </a:p>
      </dgm:t>
    </dgm:pt>
    <dgm:pt modelId="{DB6A688C-1278-4476-B9EF-7600209B64A8}" type="parTrans" cxnId="{FB35252B-2651-45C4-BF1C-2832A46F8217}">
      <dgm:prSet/>
      <dgm:spPr/>
      <dgm:t>
        <a:bodyPr/>
        <a:lstStyle/>
        <a:p>
          <a:endParaRPr lang="ru-RU"/>
        </a:p>
      </dgm:t>
    </dgm:pt>
    <dgm:pt modelId="{542C2595-8ADA-4A68-B6D0-9B0DAD48A04A}">
      <dgm:prSet custT="1"/>
      <dgm:spPr/>
      <dgm:t>
        <a:bodyPr/>
        <a:lstStyle/>
        <a:p>
          <a:r>
            <a:rPr lang="ru-RU" sz="1400" b="0" dirty="0" smtClean="0">
              <a:latin typeface="+mn-lt"/>
              <a:cs typeface="Times New Roman" panose="02020603050405020304" pitchFamily="18" charset="0"/>
            </a:rPr>
            <a:t>Внесены изменения в сводную бюджетную роспись 3 приказами начальника Финансового управления</a:t>
          </a:r>
          <a:endParaRPr lang="ru-RU" sz="1400" b="0" dirty="0">
            <a:latin typeface="+mn-lt"/>
            <a:cs typeface="Times New Roman" panose="02020603050405020304" pitchFamily="18" charset="0"/>
          </a:endParaRPr>
        </a:p>
      </dgm:t>
    </dgm:pt>
    <dgm:pt modelId="{D29D8F4A-102D-437A-BDDE-BE8AEE9EE1B0}" type="sibTrans" cxnId="{A45B80D4-5192-4803-92A1-8817E32BD99B}">
      <dgm:prSet/>
      <dgm:spPr/>
      <dgm:t>
        <a:bodyPr/>
        <a:lstStyle/>
        <a:p>
          <a:endParaRPr lang="ru-RU"/>
        </a:p>
      </dgm:t>
    </dgm:pt>
    <dgm:pt modelId="{1D77EB3B-B19D-421A-8DA6-33CB9C4B54F1}" type="parTrans" cxnId="{A45B80D4-5192-4803-92A1-8817E32BD99B}">
      <dgm:prSet/>
      <dgm:spPr/>
      <dgm:t>
        <a:bodyPr/>
        <a:lstStyle/>
        <a:p>
          <a:endParaRPr lang="ru-RU"/>
        </a:p>
      </dgm:t>
    </dgm:pt>
    <dgm:pt modelId="{6955401F-A343-446D-A52A-FAFD86C6E458}" type="pres">
      <dgm:prSet presAssocID="{99499AC8-A6D5-43AD-802F-FEBC69C0FE5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C8C59F3-E633-4430-88B3-B7CE1E88E186}" type="pres">
      <dgm:prSet presAssocID="{DC5AA8C6-7376-4138-B353-C62515989E31}" presName="composite" presStyleCnt="0"/>
      <dgm:spPr/>
      <dgm:t>
        <a:bodyPr/>
        <a:lstStyle/>
        <a:p>
          <a:endParaRPr lang="ru-RU"/>
        </a:p>
      </dgm:t>
    </dgm:pt>
    <dgm:pt modelId="{3479DA58-D10E-484F-BBC9-B06205422370}" type="pres">
      <dgm:prSet presAssocID="{DC5AA8C6-7376-4138-B353-C62515989E31}" presName="parentText" presStyleLbl="alignNode1" presStyleIdx="0" presStyleCnt="5" custLinFactNeighborX="-1629" custLinFactNeighborY="580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D62A71-9A1B-499D-9CDE-98E5A848039A}" type="pres">
      <dgm:prSet presAssocID="{DC5AA8C6-7376-4138-B353-C62515989E31}" presName="descendantText" presStyleLbl="alignAcc1" presStyleIdx="0" presStyleCnt="5" custScaleX="98162" custScaleY="100883" custLinFactY="200000" custLinFactNeighborX="425" custLinFactNeighborY="2761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ADDDD3-4980-4E32-A407-0DE94DDBF386}" type="pres">
      <dgm:prSet presAssocID="{9103BE0A-A868-48E0-A4A0-1781F7ED6ACB}" presName="sp" presStyleCnt="0"/>
      <dgm:spPr/>
      <dgm:t>
        <a:bodyPr/>
        <a:lstStyle/>
        <a:p>
          <a:endParaRPr lang="ru-RU"/>
        </a:p>
      </dgm:t>
    </dgm:pt>
    <dgm:pt modelId="{6E518734-842C-4522-B857-46A4B36917AB}" type="pres">
      <dgm:prSet presAssocID="{7E17C1FF-19FF-40EA-9179-6C7EF5318758}" presName="composite" presStyleCnt="0"/>
      <dgm:spPr/>
      <dgm:t>
        <a:bodyPr/>
        <a:lstStyle/>
        <a:p>
          <a:endParaRPr lang="ru-RU"/>
        </a:p>
      </dgm:t>
    </dgm:pt>
    <dgm:pt modelId="{B0B785B8-16B4-4CE0-83F1-CE13FF85C3E0}" type="pres">
      <dgm:prSet presAssocID="{7E17C1FF-19FF-40EA-9179-6C7EF5318758}" presName="parentText" presStyleLbl="alignNode1" presStyleIdx="1" presStyleCnt="5" custLinFactY="22853" custLinFactNeighborX="-1629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1B02F5-EC21-4787-860F-CCA3B949D3B5}" type="pres">
      <dgm:prSet presAssocID="{7E17C1FF-19FF-40EA-9179-6C7EF5318758}" presName="descendantText" presStyleLbl="alignAcc1" presStyleIdx="1" presStyleCnt="5" custScaleX="98746" custScaleY="90153" custLinFactY="98123" custLinFactNeighborX="71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E771C2-A32A-410C-A02C-D8B0CEEEF057}" type="pres">
      <dgm:prSet presAssocID="{26AFB7D7-4A06-43EC-A146-1D3AF2283413}" presName="sp" presStyleCnt="0"/>
      <dgm:spPr/>
      <dgm:t>
        <a:bodyPr/>
        <a:lstStyle/>
        <a:p>
          <a:endParaRPr lang="ru-RU"/>
        </a:p>
      </dgm:t>
    </dgm:pt>
    <dgm:pt modelId="{A24235E6-6DE6-43C5-B4B9-820C0493BC7F}" type="pres">
      <dgm:prSet presAssocID="{7C5B279F-19A9-43D5-8EC1-C80FBEABCE2E}" presName="composite" presStyleCnt="0"/>
      <dgm:spPr/>
      <dgm:t>
        <a:bodyPr/>
        <a:lstStyle/>
        <a:p>
          <a:endParaRPr lang="ru-RU"/>
        </a:p>
      </dgm:t>
    </dgm:pt>
    <dgm:pt modelId="{410D1CF6-87AF-4216-A09D-CB4EBAAAE354}" type="pres">
      <dgm:prSet presAssocID="{7C5B279F-19A9-43D5-8EC1-C80FBEABCE2E}" presName="parentText" presStyleLbl="alignNode1" presStyleIdx="2" presStyleCnt="5" custLinFactY="17789" custLinFactNeighborX="-1629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DEB676-9FAD-4077-A4D4-A247A443161A}" type="pres">
      <dgm:prSet presAssocID="{7C5B279F-19A9-43D5-8EC1-C80FBEABCE2E}" presName="descendantText" presStyleLbl="alignAcc1" presStyleIdx="2" presStyleCnt="5" custScaleX="97456" custScaleY="102108" custLinFactY="200000" custLinFactNeighborX="781" custLinFactNeighborY="2823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5F6AB0-26B7-4F5B-9487-B3FABDDC5E5A}" type="pres">
      <dgm:prSet presAssocID="{00A19D8C-3A0F-4A2C-9A83-7A3786D138FB}" presName="sp" presStyleCnt="0"/>
      <dgm:spPr/>
      <dgm:t>
        <a:bodyPr/>
        <a:lstStyle/>
        <a:p>
          <a:endParaRPr lang="ru-RU"/>
        </a:p>
      </dgm:t>
    </dgm:pt>
    <dgm:pt modelId="{0DC04053-BFD1-4AFD-8DD3-D2EDE37A466E}" type="pres">
      <dgm:prSet presAssocID="{FC8F67BB-6B49-4EF7-A1DA-5EE5EB720A4E}" presName="composite" presStyleCnt="0"/>
      <dgm:spPr/>
    </dgm:pt>
    <dgm:pt modelId="{D802B3F9-EC5E-4348-985C-34AF85DFE8F0}" type="pres">
      <dgm:prSet presAssocID="{FC8F67BB-6B49-4EF7-A1DA-5EE5EB720A4E}" presName="parentText" presStyleLbl="alignNode1" presStyleIdx="3" presStyleCnt="5" custLinFactNeighborX="-1629" custLinFactNeighborY="4079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49D852-CA84-47ED-A5B2-55BF177C9945}" type="pres">
      <dgm:prSet presAssocID="{FC8F67BB-6B49-4EF7-A1DA-5EE5EB720A4E}" presName="descendantText" presStyleLbl="alignAcc1" presStyleIdx="3" presStyleCnt="5" custScaleX="97384" custScaleY="323448" custLinFactY="-200000" custLinFactNeighborX="345" custLinFactNeighborY="-2318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7E1D84-A059-47AC-8B7D-41975E7A3FBE}" type="pres">
      <dgm:prSet presAssocID="{7DE7DCF9-F395-4BA5-A6B7-399571F42BCB}" presName="sp" presStyleCnt="0"/>
      <dgm:spPr/>
    </dgm:pt>
    <dgm:pt modelId="{5C0BA7F6-0E84-4470-BB75-084E974F78E7}" type="pres">
      <dgm:prSet presAssocID="{33D14E44-A4FB-4B66-A6A6-D745CBD70DD1}" presName="composite" presStyleCnt="0"/>
      <dgm:spPr/>
    </dgm:pt>
    <dgm:pt modelId="{F187663E-243B-4715-BC0E-1ABD4285231F}" type="pres">
      <dgm:prSet presAssocID="{33D14E44-A4FB-4B66-A6A6-D745CBD70DD1}" presName="parentText" presStyleLbl="alignNode1" presStyleIdx="4" presStyleCnt="5" custLinFactNeighborX="-520" custLinFactNeighborY="16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1F8095-F6E0-4C9F-8B59-D35815DFE628}" type="pres">
      <dgm:prSet presAssocID="{33D14E44-A4FB-4B66-A6A6-D745CBD70DD1}" presName="descendantText" presStyleLbl="alignAcc1" presStyleIdx="4" presStyleCnt="5" custScaleX="98115" custLinFactY="-13007" custLinFactNeighborX="-197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C142EB-16CE-443F-AAA4-D46BE4456C27}" srcId="{99499AC8-A6D5-43AD-802F-FEBC69C0FE57}" destId="{7E17C1FF-19FF-40EA-9179-6C7EF5318758}" srcOrd="1" destOrd="0" parTransId="{3E451789-23C6-4EA7-A6E7-260B3F46174D}" sibTransId="{26AFB7D7-4A06-43EC-A146-1D3AF2283413}"/>
    <dgm:cxn modelId="{7C9C4BDC-2868-4737-86CA-76931DEA9CC6}" srcId="{99499AC8-A6D5-43AD-802F-FEBC69C0FE57}" destId="{7C5B279F-19A9-43D5-8EC1-C80FBEABCE2E}" srcOrd="2" destOrd="0" parTransId="{AA1AA9A1-7267-49BF-B398-AA2408057489}" sibTransId="{00A19D8C-3A0F-4A2C-9A83-7A3786D138FB}"/>
    <dgm:cxn modelId="{2ABD744A-886D-4270-BC8F-0076EE57CB70}" srcId="{DC5AA8C6-7376-4138-B353-C62515989E31}" destId="{7DFC304D-4AA3-4BEC-97F2-02CC11CEDAFB}" srcOrd="0" destOrd="0" parTransId="{A4A0ABB4-537B-402D-AB68-1E2AA06FDDA8}" sibTransId="{82734B5B-8B46-492B-9829-60371B65C713}"/>
    <dgm:cxn modelId="{CF654393-B8D6-4246-B4FF-415748205E37}" type="presOf" srcId="{7E17C1FF-19FF-40EA-9179-6C7EF5318758}" destId="{B0B785B8-16B4-4CE0-83F1-CE13FF85C3E0}" srcOrd="0" destOrd="0" presId="urn:microsoft.com/office/officeart/2005/8/layout/chevron2"/>
    <dgm:cxn modelId="{E4F0252C-7A0A-49F7-AEAA-8FD4CF9F3F24}" type="presOf" srcId="{7DFC304D-4AA3-4BEC-97F2-02CC11CEDAFB}" destId="{98D62A71-9A1B-499D-9CDE-98E5A848039A}" srcOrd="0" destOrd="0" presId="urn:microsoft.com/office/officeart/2005/8/layout/chevron2"/>
    <dgm:cxn modelId="{245BA65D-4DA9-478E-8A02-F52BBDE191A2}" type="presOf" srcId="{99499AC8-A6D5-43AD-802F-FEBC69C0FE57}" destId="{6955401F-A343-446D-A52A-FAFD86C6E458}" srcOrd="0" destOrd="0" presId="urn:microsoft.com/office/officeart/2005/8/layout/chevron2"/>
    <dgm:cxn modelId="{B0AC5C63-528B-42FD-A1ED-42E7DFD0B27F}" srcId="{99499AC8-A6D5-43AD-802F-FEBC69C0FE57}" destId="{FC8F67BB-6B49-4EF7-A1DA-5EE5EB720A4E}" srcOrd="3" destOrd="0" parTransId="{3FA62863-6811-4329-BE4B-2C65330021C4}" sibTransId="{7DE7DCF9-F395-4BA5-A6B7-399571F42BCB}"/>
    <dgm:cxn modelId="{9F767462-76C2-4D65-8694-15107406331D}" srcId="{99499AC8-A6D5-43AD-802F-FEBC69C0FE57}" destId="{DC5AA8C6-7376-4138-B353-C62515989E31}" srcOrd="0" destOrd="0" parTransId="{94CEDF2F-70D5-48C2-8ABF-495AE4A93E74}" sibTransId="{9103BE0A-A868-48E0-A4A0-1781F7ED6ACB}"/>
    <dgm:cxn modelId="{B093EF40-FEBC-4847-92E7-0383EBB96D39}" type="presOf" srcId="{7C5B279F-19A9-43D5-8EC1-C80FBEABCE2E}" destId="{410D1CF6-87AF-4216-A09D-CB4EBAAAE354}" srcOrd="0" destOrd="0" presId="urn:microsoft.com/office/officeart/2005/8/layout/chevron2"/>
    <dgm:cxn modelId="{ED1D3D71-3A15-4D37-832C-DB6EED9433FD}" type="presOf" srcId="{5552C11E-ECDE-460B-9641-4E2D61EADE7C}" destId="{EB1B02F5-EC21-4787-860F-CCA3B949D3B5}" srcOrd="0" destOrd="0" presId="urn:microsoft.com/office/officeart/2005/8/layout/chevron2"/>
    <dgm:cxn modelId="{FB35252B-2651-45C4-BF1C-2832A46F8217}" srcId="{99499AC8-A6D5-43AD-802F-FEBC69C0FE57}" destId="{33D14E44-A4FB-4B66-A6A6-D745CBD70DD1}" srcOrd="4" destOrd="0" parTransId="{DB6A688C-1278-4476-B9EF-7600209B64A8}" sibTransId="{5908F608-3101-4B23-8081-B67677A4BBEF}"/>
    <dgm:cxn modelId="{B39869EF-1BCD-4140-81F1-1B119893CE46}" type="presOf" srcId="{DC5AA8C6-7376-4138-B353-C62515989E31}" destId="{3479DA58-D10E-484F-BBC9-B06205422370}" srcOrd="0" destOrd="0" presId="urn:microsoft.com/office/officeart/2005/8/layout/chevron2"/>
    <dgm:cxn modelId="{5FC93EEE-03FD-4075-8D07-B8DE378D6ED3}" type="presOf" srcId="{542C2595-8ADA-4A68-B6D0-9B0DAD48A04A}" destId="{151F8095-F6E0-4C9F-8B59-D35815DFE628}" srcOrd="0" destOrd="0" presId="urn:microsoft.com/office/officeart/2005/8/layout/chevron2"/>
    <dgm:cxn modelId="{51D3B84A-0908-4018-B674-F67C3777D000}" srcId="{7E17C1FF-19FF-40EA-9179-6C7EF5318758}" destId="{5552C11E-ECDE-460B-9641-4E2D61EADE7C}" srcOrd="0" destOrd="0" parTransId="{56B312A9-24C2-4BA9-85D6-F996CAF3DAAB}" sibTransId="{EC63A8AA-284C-49B2-88A3-89814C608A41}"/>
    <dgm:cxn modelId="{2A46BC23-470F-48AD-8255-10A56490CD93}" type="presOf" srcId="{FC8F67BB-6B49-4EF7-A1DA-5EE5EB720A4E}" destId="{D802B3F9-EC5E-4348-985C-34AF85DFE8F0}" srcOrd="0" destOrd="0" presId="urn:microsoft.com/office/officeart/2005/8/layout/chevron2"/>
    <dgm:cxn modelId="{3D31F906-4042-45EE-BDA6-2F542FF7B5CA}" srcId="{FC8F67BB-6B49-4EF7-A1DA-5EE5EB720A4E}" destId="{0123E911-A052-4CA9-BF12-44EA64F9DD66}" srcOrd="0" destOrd="0" parTransId="{8E30F628-2026-4D42-BE9F-64977AD34F1A}" sibTransId="{ED2A0BFA-F0BE-44A1-842E-68DBE17090DE}"/>
    <dgm:cxn modelId="{D0FD1AB6-5F9B-49D7-B2BD-3699A52C58C2}" type="presOf" srcId="{33D14E44-A4FB-4B66-A6A6-D745CBD70DD1}" destId="{F187663E-243B-4715-BC0E-1ABD4285231F}" srcOrd="0" destOrd="0" presId="urn:microsoft.com/office/officeart/2005/8/layout/chevron2"/>
    <dgm:cxn modelId="{34EF0CFE-82C1-45ED-BAA4-0C1F4890C932}" type="presOf" srcId="{0123E911-A052-4CA9-BF12-44EA64F9DD66}" destId="{E749D852-CA84-47ED-A5B2-55BF177C9945}" srcOrd="0" destOrd="0" presId="urn:microsoft.com/office/officeart/2005/8/layout/chevron2"/>
    <dgm:cxn modelId="{A45B80D4-5192-4803-92A1-8817E32BD99B}" srcId="{33D14E44-A4FB-4B66-A6A6-D745CBD70DD1}" destId="{542C2595-8ADA-4A68-B6D0-9B0DAD48A04A}" srcOrd="0" destOrd="0" parTransId="{1D77EB3B-B19D-421A-8DA6-33CB9C4B54F1}" sibTransId="{D29D8F4A-102D-437A-BDDE-BE8AEE9EE1B0}"/>
    <dgm:cxn modelId="{C7382412-CF34-4B10-A1D3-4B780426933F}" srcId="{7C5B279F-19A9-43D5-8EC1-C80FBEABCE2E}" destId="{DC67255E-142C-4484-8416-56624735BD44}" srcOrd="0" destOrd="0" parTransId="{4F23E387-9EDF-4E62-AEF8-54FC2C7A0008}" sibTransId="{21BE6BC9-CF93-4B09-8797-B0151C162794}"/>
    <dgm:cxn modelId="{58CFEBD7-4B92-4BBF-918E-2378B9B8C1E7}" type="presOf" srcId="{DC67255E-142C-4484-8416-56624735BD44}" destId="{B6DEB676-9FAD-4077-A4D4-A247A443161A}" srcOrd="0" destOrd="0" presId="urn:microsoft.com/office/officeart/2005/8/layout/chevron2"/>
    <dgm:cxn modelId="{49EB456D-1802-4DA8-90BF-71F056461BE0}" type="presParOf" srcId="{6955401F-A343-446D-A52A-FAFD86C6E458}" destId="{BC8C59F3-E633-4430-88B3-B7CE1E88E186}" srcOrd="0" destOrd="0" presId="urn:microsoft.com/office/officeart/2005/8/layout/chevron2"/>
    <dgm:cxn modelId="{732EDE8F-01D8-41AF-942E-0E150177B285}" type="presParOf" srcId="{BC8C59F3-E633-4430-88B3-B7CE1E88E186}" destId="{3479DA58-D10E-484F-BBC9-B06205422370}" srcOrd="0" destOrd="0" presId="urn:microsoft.com/office/officeart/2005/8/layout/chevron2"/>
    <dgm:cxn modelId="{3BA9AA69-EE82-4BE0-961D-EB3DF19A3704}" type="presParOf" srcId="{BC8C59F3-E633-4430-88B3-B7CE1E88E186}" destId="{98D62A71-9A1B-499D-9CDE-98E5A848039A}" srcOrd="1" destOrd="0" presId="urn:microsoft.com/office/officeart/2005/8/layout/chevron2"/>
    <dgm:cxn modelId="{43FD5FB2-E838-4C34-A55D-6A2D57B93151}" type="presParOf" srcId="{6955401F-A343-446D-A52A-FAFD86C6E458}" destId="{C6ADDDD3-4980-4E32-A407-0DE94DDBF386}" srcOrd="1" destOrd="0" presId="urn:microsoft.com/office/officeart/2005/8/layout/chevron2"/>
    <dgm:cxn modelId="{01BA957F-C69C-4115-B00D-9481FDDB2610}" type="presParOf" srcId="{6955401F-A343-446D-A52A-FAFD86C6E458}" destId="{6E518734-842C-4522-B857-46A4B36917AB}" srcOrd="2" destOrd="0" presId="urn:microsoft.com/office/officeart/2005/8/layout/chevron2"/>
    <dgm:cxn modelId="{01DB9AD0-8FEC-4530-9F46-EF5CD3676742}" type="presParOf" srcId="{6E518734-842C-4522-B857-46A4B36917AB}" destId="{B0B785B8-16B4-4CE0-83F1-CE13FF85C3E0}" srcOrd="0" destOrd="0" presId="urn:microsoft.com/office/officeart/2005/8/layout/chevron2"/>
    <dgm:cxn modelId="{23446954-AB65-4C7C-9B8B-424B685549AE}" type="presParOf" srcId="{6E518734-842C-4522-B857-46A4B36917AB}" destId="{EB1B02F5-EC21-4787-860F-CCA3B949D3B5}" srcOrd="1" destOrd="0" presId="urn:microsoft.com/office/officeart/2005/8/layout/chevron2"/>
    <dgm:cxn modelId="{FFC17AF1-42DD-44F7-81E1-EEE762B9A0A0}" type="presParOf" srcId="{6955401F-A343-446D-A52A-FAFD86C6E458}" destId="{96E771C2-A32A-410C-A02C-D8B0CEEEF057}" srcOrd="3" destOrd="0" presId="urn:microsoft.com/office/officeart/2005/8/layout/chevron2"/>
    <dgm:cxn modelId="{313B2AAA-3BD4-4E48-BEBA-EEA58AB4B837}" type="presParOf" srcId="{6955401F-A343-446D-A52A-FAFD86C6E458}" destId="{A24235E6-6DE6-43C5-B4B9-820C0493BC7F}" srcOrd="4" destOrd="0" presId="urn:microsoft.com/office/officeart/2005/8/layout/chevron2"/>
    <dgm:cxn modelId="{EAC59133-DB2A-499D-A016-AA0815971F03}" type="presParOf" srcId="{A24235E6-6DE6-43C5-B4B9-820C0493BC7F}" destId="{410D1CF6-87AF-4216-A09D-CB4EBAAAE354}" srcOrd="0" destOrd="0" presId="urn:microsoft.com/office/officeart/2005/8/layout/chevron2"/>
    <dgm:cxn modelId="{255A290A-6E70-4768-9063-370394451CC0}" type="presParOf" srcId="{A24235E6-6DE6-43C5-B4B9-820C0493BC7F}" destId="{B6DEB676-9FAD-4077-A4D4-A247A443161A}" srcOrd="1" destOrd="0" presId="urn:microsoft.com/office/officeart/2005/8/layout/chevron2"/>
    <dgm:cxn modelId="{339138BB-1F42-4567-BA4C-137F7548C38A}" type="presParOf" srcId="{6955401F-A343-446D-A52A-FAFD86C6E458}" destId="{E15F6AB0-26B7-4F5B-9487-B3FABDDC5E5A}" srcOrd="5" destOrd="0" presId="urn:microsoft.com/office/officeart/2005/8/layout/chevron2"/>
    <dgm:cxn modelId="{BF52A3B3-FC28-4184-A8B6-277CCDEC363D}" type="presParOf" srcId="{6955401F-A343-446D-A52A-FAFD86C6E458}" destId="{0DC04053-BFD1-4AFD-8DD3-D2EDE37A466E}" srcOrd="6" destOrd="0" presId="urn:microsoft.com/office/officeart/2005/8/layout/chevron2"/>
    <dgm:cxn modelId="{6C4ED4D0-F536-49D1-90A6-78EAD1B3FEF0}" type="presParOf" srcId="{0DC04053-BFD1-4AFD-8DD3-D2EDE37A466E}" destId="{D802B3F9-EC5E-4348-985C-34AF85DFE8F0}" srcOrd="0" destOrd="0" presId="urn:microsoft.com/office/officeart/2005/8/layout/chevron2"/>
    <dgm:cxn modelId="{2CFEBBD0-FAB7-4964-8E23-76F3DC5B51E1}" type="presParOf" srcId="{0DC04053-BFD1-4AFD-8DD3-D2EDE37A466E}" destId="{E749D852-CA84-47ED-A5B2-55BF177C9945}" srcOrd="1" destOrd="0" presId="urn:microsoft.com/office/officeart/2005/8/layout/chevron2"/>
    <dgm:cxn modelId="{8232BD86-E975-4265-B079-35396944F91E}" type="presParOf" srcId="{6955401F-A343-446D-A52A-FAFD86C6E458}" destId="{6C7E1D84-A059-47AC-8B7D-41975E7A3FBE}" srcOrd="7" destOrd="0" presId="urn:microsoft.com/office/officeart/2005/8/layout/chevron2"/>
    <dgm:cxn modelId="{8F6B2624-AAA0-4882-B574-69D70F84EF2C}" type="presParOf" srcId="{6955401F-A343-446D-A52A-FAFD86C6E458}" destId="{5C0BA7F6-0E84-4470-BB75-084E974F78E7}" srcOrd="8" destOrd="0" presId="urn:microsoft.com/office/officeart/2005/8/layout/chevron2"/>
    <dgm:cxn modelId="{FDA157ED-6959-4B8C-8829-F54D1529098B}" type="presParOf" srcId="{5C0BA7F6-0E84-4470-BB75-084E974F78E7}" destId="{F187663E-243B-4715-BC0E-1ABD4285231F}" srcOrd="0" destOrd="0" presId="urn:microsoft.com/office/officeart/2005/8/layout/chevron2"/>
    <dgm:cxn modelId="{AABE4136-1482-4164-9241-A01C337240C5}" type="presParOf" srcId="{5C0BA7F6-0E84-4470-BB75-084E974F78E7}" destId="{151F8095-F6E0-4C9F-8B59-D35815DFE62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02.08.2019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wrap="square" lIns="92112" tIns="46055" rIns="92112" bIns="460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02.08.2019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7100" y="738188"/>
            <a:ext cx="4943475" cy="3706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2" tIns="46055" rIns="92112" bIns="46055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2112" tIns="46055" rIns="92112" bIns="46055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wrap="square" lIns="92112" tIns="46055" rIns="92112" bIns="460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5429313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1834204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CB878-399B-45DA-983C-B1B6E82BDA16}" type="datetimeFigureOut">
              <a:rPr lang="en-US"/>
              <a:pPr>
                <a:defRPr/>
              </a:pPr>
              <a:t>8/2/2019</a:t>
            </a:fld>
            <a:endParaRPr lang="en-US" dirty="0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283C8646-D9D8-4E8B-9A10-E3AA442BC67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009056"/>
      </p:ext>
    </p:extLst>
  </p:cSld>
  <p:clrMapOvr>
    <a:masterClrMapping/>
  </p:clrMapOvr>
  <p:transition spd="slow" advClick="0">
    <p:circl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6B7548B-CEA9-4C22-9195-9DBCA81CB8D7}" type="datetimeFigureOut">
              <a:rPr lang="en-US"/>
              <a:pPr>
                <a:defRPr/>
              </a:pPr>
              <a:t>8/2/2019</a:t>
            </a:fld>
            <a:endParaRPr lang="en-US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9E9F36-41E0-49B0-A1E3-E8C239D5223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925706"/>
      </p:ext>
    </p:extLst>
  </p:cSld>
  <p:clrMapOvr>
    <a:masterClrMapping/>
  </p:clrMapOvr>
  <p:transition spd="slow" advClick="0">
    <p:circl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646E3-801A-4CAE-AA83-EE8C4F1E9B44}" type="datetimeFigureOut">
              <a:rPr lang="en-US"/>
              <a:pPr>
                <a:defRPr/>
              </a:pPr>
              <a:t>8/2/2019</a:t>
            </a:fld>
            <a:endParaRPr lang="en-US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C926F907-B7C2-48E5-8277-7539A13286F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618333"/>
      </p:ext>
    </p:extLst>
  </p:cSld>
  <p:clrMapOvr>
    <a:masterClrMapping/>
  </p:clrMapOvr>
  <p:transition spd="slow" advClick="0">
    <p:circl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82C22-FB9A-486A-9524-8012791FA956}" type="datetimeFigureOut">
              <a:rPr lang="en-US"/>
              <a:pPr>
                <a:defRPr/>
              </a:pPr>
              <a:t>8/2/2019</a:t>
            </a:fld>
            <a:endParaRPr lang="en-US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E65528-0E97-42C3-8E8C-E607446A734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358269"/>
      </p:ext>
    </p:extLst>
  </p:cSld>
  <p:clrMapOvr>
    <a:masterClrMapping/>
  </p:clrMapOvr>
  <p:transition spd="slow" advClick="0">
    <p:circl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19749-FD63-4358-B3C8-E5A352393C33}" type="datetimeFigureOut">
              <a:rPr lang="en-US"/>
              <a:pPr>
                <a:defRPr/>
              </a:pPr>
              <a:t>8/2/2019</a:t>
            </a:fld>
            <a:endParaRPr lang="en-US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1A525-7D97-4BC4-8208-BC70E59142D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741782"/>
      </p:ext>
    </p:extLst>
  </p:cSld>
  <p:clrMapOvr>
    <a:masterClrMapping/>
  </p:clrMapOvr>
  <p:transition spd="slow" advClick="0">
    <p:circl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F081902-CD95-4F2B-8690-4A4F06AE6967}" type="datetimeFigureOut">
              <a:rPr lang="en-US"/>
              <a:pPr>
                <a:defRPr/>
              </a:pPr>
              <a:t>8/2/2019</a:t>
            </a:fld>
            <a:endParaRPr lang="en-US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694356-DB5E-428E-AEC1-BEE6D52692CE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81713"/>
      </p:ext>
    </p:extLst>
  </p:cSld>
  <p:clrMapOvr>
    <a:masterClrMapping/>
  </p:clrMapOvr>
  <p:transition spd="slow" advClick="0">
    <p:circl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F82BA-5C31-4F29-AA82-ADE83EA09A49}" type="datetimeFigureOut">
              <a:rPr lang="en-US"/>
              <a:pPr>
                <a:defRPr/>
              </a:pPr>
              <a:t>8/2/2019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EC35C-2737-4F0C-9E9F-6696331118D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406364"/>
      </p:ext>
    </p:extLst>
  </p:cSld>
  <p:clrMapOvr>
    <a:masterClrMapping/>
  </p:clrMapOvr>
  <p:transition spd="slow" advClick="0">
    <p:circl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E515144-0864-4DDF-A125-ADB4CD484C0F}" type="datetimeFigureOut">
              <a:rPr lang="en-US"/>
              <a:pPr>
                <a:defRPr/>
              </a:pPr>
              <a:t>8/2/2019</a:t>
            </a:fld>
            <a:endParaRPr lang="en-US" dirty="0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F21963-1BA9-47ED-A595-7BA08036AB6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949855"/>
      </p:ext>
    </p:extLst>
  </p:cSld>
  <p:clrMapOvr>
    <a:masterClrMapping/>
  </p:clrMapOvr>
  <p:transition spd="slow" advClick="0">
    <p:circl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1F24BA6-68E3-487F-AA14-32750A15934A}" type="datetimeFigureOut">
              <a:rPr lang="en-US"/>
              <a:pPr>
                <a:defRPr/>
              </a:pPr>
              <a:t>8/2/2019</a:t>
            </a:fld>
            <a:endParaRPr lang="en-US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F97C2E8-4B75-416F-8A20-11C7F667D51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290465"/>
      </p:ext>
    </p:extLst>
  </p:cSld>
  <p:clrMapOvr>
    <a:masterClrMapping/>
  </p:clrMapOvr>
  <p:transition spd="slow" advClick="0">
    <p:circl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22C11-DC5F-4D07-A281-0D7D7874A05C}" type="datetimeFigureOut">
              <a:rPr lang="en-US"/>
              <a:pPr>
                <a:defRPr/>
              </a:pPr>
              <a:t>8/2/2019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BE997-369F-40EC-BBC2-43003B88E88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1917687"/>
      </p:ext>
    </p:extLst>
  </p:cSld>
  <p:clrMapOvr>
    <a:masterClrMapping/>
  </p:clrMapOvr>
  <p:transition spd="slow" advClick="0">
    <p:circl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302BB-514D-4B14-861C-2DC5CBD12805}" type="datetimeFigureOut">
              <a:rPr lang="en-US"/>
              <a:pPr>
                <a:defRPr/>
              </a:pPr>
              <a:t>8/2/2019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F1781-3CB4-4B75-8D4F-13CEA529F32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19754"/>
      </p:ext>
    </p:extLst>
  </p:cSld>
  <p:clrMapOvr>
    <a:masterClrMapping/>
  </p:clrMapOvr>
  <p:transition spd="slow" advClick="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172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345129-73AE-43FB-8289-2E75E5EADF3E}" type="datetimeFigureOut">
              <a:rPr lang="en-US"/>
              <a:pPr>
                <a:defRPr/>
              </a:pPr>
              <a:t>8/2/2019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128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30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 b="1">
                <a:solidFill>
                  <a:srgbClr val="FFFFFF"/>
                </a:solidFill>
                <a:latin typeface="Century Schoolbook" panose="02040604050505020304" pitchFamily="18" charset="0"/>
              </a:defRPr>
            </a:lvl1pPr>
          </a:lstStyle>
          <a:p>
            <a:fld id="{9ABE21C5-CF7E-4AA2-9590-47F85568476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65" r:id="rId1"/>
    <p:sldLayoutId id="2147491366" r:id="rId2"/>
    <p:sldLayoutId id="2147491367" r:id="rId3"/>
    <p:sldLayoutId id="2147491325" r:id="rId4"/>
    <p:sldLayoutId id="2147491326" r:id="rId5"/>
    <p:sldLayoutId id="2147491368" r:id="rId6"/>
    <p:sldLayoutId id="2147491327" r:id="rId7"/>
    <p:sldLayoutId id="2147491369" r:id="rId8"/>
    <p:sldLayoutId id="2147491370" r:id="rId9"/>
    <p:sldLayoutId id="2147491328" r:id="rId10"/>
    <p:sldLayoutId id="2147491329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86B300"/>
        </a:buClr>
        <a:buSzPct val="6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CAE2AA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8B8AD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1" t="7791" r="16360" b="-1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3491880" y="214290"/>
            <a:ext cx="5616624" cy="163053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spc="150" dirty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</a:t>
            </a:r>
            <a:r>
              <a:rPr lang="ru-RU" sz="3200" spc="150" dirty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3200" spc="150" dirty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июнь 2019 года</a:t>
            </a:r>
            <a:endParaRPr lang="ru-RU" sz="3200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6058729"/>
              </p:ext>
            </p:extLst>
          </p:nvPr>
        </p:nvGraphicFramePr>
        <p:xfrm>
          <a:off x="3346450" y="1654175"/>
          <a:ext cx="5400675" cy="403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Лист" r:id="rId5" imgW="5419677" imgH="4048110" progId="Excel.Sheet.8">
                  <p:embed/>
                </p:oleObj>
              </mc:Choice>
              <mc:Fallback>
                <p:oleObj name="Лист" r:id="rId5" imgW="5419677" imgH="4048110" progId="Excel.Sheet.8">
                  <p:embed/>
                  <p:pic>
                    <p:nvPicPr>
                      <p:cNvPr id="0" name="Picture 47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6450" y="1654175"/>
                        <a:ext cx="5400675" cy="4037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0" y="357166"/>
            <a:ext cx="4357718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01.07.2019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июнь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486,0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532,1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46,1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8072438" y="5715000"/>
            <a:ext cx="642937" cy="64293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4864100" y="1489075"/>
            <a:ext cx="16414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418,2 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858000" y="1571625"/>
            <a:ext cx="145911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4 530,3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346950" y="3548063"/>
            <a:ext cx="9699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2 372,9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52%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741071" y="3036094"/>
            <a:ext cx="92868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2 180,8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49%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28596" y="142852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313" y="4572000"/>
            <a:ext cx="8763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5786438" y="421481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01.07.2019  </a:t>
            </a:r>
            <a:endParaRPr lang="ru-RU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160,4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5715000" y="1000125"/>
            <a:ext cx="27146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01.01.2019  </a:t>
            </a:r>
          </a:p>
          <a:p>
            <a:pPr algn="ctr" eaLnBrk="1" hangingPunct="1"/>
            <a:r>
              <a:rPr lang="ru-RU" sz="24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165,0 млн.руб.</a:t>
            </a:r>
            <a:endParaRPr lang="ru-RU" sz="24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625" y="6215063"/>
            <a:ext cx="357188" cy="357187"/>
          </a:xfrm>
          <a:prstGeom prst="flowChartMagneticDisk">
            <a:avLst/>
          </a:prstGeom>
          <a:solidFill>
            <a:srgbClr val="FFC00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28625" y="5643563"/>
            <a:ext cx="357188" cy="357187"/>
          </a:xfrm>
          <a:prstGeom prst="flowChartMagneticDisk">
            <a:avLst/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50" y="5572125"/>
            <a:ext cx="371475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9" name="Прямоугольник 14"/>
          <p:cNvSpPr>
            <a:spLocks noChangeArrowheads="1"/>
          </p:cNvSpPr>
          <p:nvPr/>
        </p:nvSpPr>
        <p:spPr bwMode="auto">
          <a:xfrm>
            <a:off x="857250" y="6121400"/>
            <a:ext cx="3786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Коммерческий кредит</a:t>
            </a:r>
            <a:endParaRPr lang="ru-RU" sz="240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8072438" y="5572125"/>
            <a:ext cx="642937" cy="8572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643438" y="5214938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3" y="4786336"/>
              <a:ext cx="3429024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июне </a:t>
              </a:r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составила 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0,5 млн.руб.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2000250"/>
            <a:ext cx="3214688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Диаграмма 17"/>
          <p:cNvGraphicFramePr/>
          <p:nvPr/>
        </p:nvGraphicFramePr>
        <p:xfrm>
          <a:off x="320495" y="1000125"/>
          <a:ext cx="5078336" cy="334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9854347"/>
              </p:ext>
            </p:extLst>
          </p:nvPr>
        </p:nvGraphicFramePr>
        <p:xfrm>
          <a:off x="5414963" y="548680"/>
          <a:ext cx="3549525" cy="2362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9400755"/>
              </p:ext>
            </p:extLst>
          </p:nvPr>
        </p:nvGraphicFramePr>
        <p:xfrm>
          <a:off x="265113" y="3336925"/>
          <a:ext cx="8828087" cy="3470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6244072"/>
              </p:ext>
            </p:extLst>
          </p:nvPr>
        </p:nvGraphicFramePr>
        <p:xfrm>
          <a:off x="214313" y="142875"/>
          <a:ext cx="4643436" cy="2417766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85097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56,2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-7,7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112,6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417,2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417,3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492,2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486,0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-6,2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778921" y="946547"/>
            <a:ext cx="1521271" cy="1186309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>
            <a:off x="4776496" y="1331665"/>
            <a:ext cx="1523696" cy="441151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763408" y="1951707"/>
            <a:ext cx="2400880" cy="757213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6300192" y="188640"/>
            <a:ext cx="2214578" cy="285773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</p:txBody>
      </p:sp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июнь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532,1 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385574" cy="52619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 работе в области финансов в июне</a:t>
            </a:r>
            <a:endParaRPr lang="ru-RU" sz="32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501697034"/>
              </p:ext>
            </p:extLst>
          </p:nvPr>
        </p:nvGraphicFramePr>
        <p:xfrm>
          <a:off x="285720" y="714356"/>
          <a:ext cx="8429684" cy="6000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 задачах в области финансов </a:t>
            </a:r>
            <a:r>
              <a:rPr lang="ru-RU" sz="3200" b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июль</a:t>
            </a:r>
            <a:endParaRPr lang="ru-RU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424285" y="739516"/>
            <a:ext cx="738663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прогноза налоговых и неналоговых доходов бюджета ЗАТО Северск на 2020 год и на плановый период 2021-2022 годов и направление в Департамент экономики Администрации ТО (в соответствии с распоряжением Губернатора ТО от 01.06.2012 № 161-р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397743" y="4423573"/>
            <a:ext cx="67437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отчетности за 1-е полугодие в Министерство финансов РФ и департаменты Томской области в рамках исполнения: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Соглашения о мерах по повышению эффективности использования бюджетных средств и увеличению поступлений налоговых и неналоговых доходов с Департаментом финансов ТО;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мониторингов и отчетов об исполнении бюджета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8108950" y="5619750"/>
            <a:ext cx="623888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69650" y="931406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32880" y="4770331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397743" y="6113463"/>
            <a:ext cx="691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по внесению изменений в сводную бюджетную роспись</a:t>
            </a:r>
            <a:endParaRPr lang="ru-RU" sz="1600" b="1" dirty="0"/>
          </a:p>
        </p:txBody>
      </p:sp>
      <p:sp>
        <p:nvSpPr>
          <p:cNvPr id="53261" name="Прямоугольник 15"/>
          <p:cNvSpPr>
            <a:spLocks noChangeArrowheads="1"/>
          </p:cNvSpPr>
          <p:nvPr/>
        </p:nvSpPr>
        <p:spPr bwMode="auto">
          <a:xfrm>
            <a:off x="1397742" y="1831296"/>
            <a:ext cx="72787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проектов правовых актов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проект постановления Администрации ЗАТО Северск об утверждении Порядка составления проекта бюджета ЗАТО Северск;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проект решения Думы ЗАТО Северск «О ставках налога на имущество физических лиц» (исходя из кадастровой стоимости объектов налогообложения);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проект решения Думы ЗАТО Северск по индексации значения корректирующего коэффициента базовой доходности К2 по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ЕНВД;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проект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постановления Администрации ЗАТО Северск о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внесении изменений в МП «Эффективное управление муниципальными финансами»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742335" y="2715378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Штриховая стрелка вправо 11"/>
          <p:cNvSpPr/>
          <p:nvPr/>
        </p:nvSpPr>
        <p:spPr>
          <a:xfrm>
            <a:off x="659502" y="6153501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Эркер">
  <a:themeElements>
    <a:clrScheme name="Другая 8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99CC00"/>
      </a:accent1>
      <a:accent2>
        <a:srgbClr val="666633"/>
      </a:accent2>
      <a:accent3>
        <a:srgbClr val="CFA809"/>
      </a:accent3>
      <a:accent4>
        <a:srgbClr val="F5CD2D"/>
      </a:accent4>
      <a:accent5>
        <a:srgbClr val="AEBAD5"/>
      </a:accent5>
      <a:accent6>
        <a:srgbClr val="777C84"/>
      </a:accent6>
      <a:hlink>
        <a:srgbClr val="92D050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Другая 8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99CC00"/>
    </a:accent1>
    <a:accent2>
      <a:srgbClr val="666633"/>
    </a:accent2>
    <a:accent3>
      <a:srgbClr val="CFA809"/>
    </a:accent3>
    <a:accent4>
      <a:srgbClr val="F5CD2D"/>
    </a:accent4>
    <a:accent5>
      <a:srgbClr val="AEBAD5"/>
    </a:accent5>
    <a:accent6>
      <a:srgbClr val="777C84"/>
    </a:accent6>
    <a:hlink>
      <a:srgbClr val="92D050"/>
    </a:hlink>
    <a:folHlink>
      <a:srgbClr val="3B435B"/>
    </a:folHlink>
  </a:clrScheme>
  <a:fontScheme name="Эркер">
    <a:majorFont>
      <a:latin typeface="Century Schoolbook"/>
      <a:ea typeface=""/>
      <a:cs typeface=""/>
      <a:font script="Jpan" typeface="ＭＳ Ｐ明朝"/>
      <a:font script="Hang" typeface="휴먼매직체"/>
      <a:font script="Hans" typeface="华文楷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entury Schoolbook"/>
      <a:ea typeface=""/>
      <a:cs typeface=""/>
      <a:font script="Jpan" typeface="ＭＳ Ｐ明朝"/>
      <a:font script="Hang" typeface="휴먼매직체"/>
      <a:font script="Hans" typeface="宋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Эркер">
    <a:fillStyleLst>
      <a:solidFill>
        <a:schemeClr val="phClr"/>
      </a:solidFill>
      <a:gradFill rotWithShape="1">
        <a:gsLst>
          <a:gs pos="0">
            <a:schemeClr val="phClr">
              <a:tint val="35000"/>
              <a:satMod val="260000"/>
            </a:schemeClr>
          </a:gs>
          <a:gs pos="30000">
            <a:schemeClr val="phClr">
              <a:tint val="38000"/>
              <a:satMod val="260000"/>
            </a:schemeClr>
          </a:gs>
          <a:gs pos="75000">
            <a:schemeClr val="phClr">
              <a:tint val="55000"/>
              <a:satMod val="255000"/>
            </a:schemeClr>
          </a:gs>
          <a:gs pos="100000">
            <a:schemeClr val="phClr">
              <a:tint val="70000"/>
              <a:satMod val="255000"/>
            </a:schemeClr>
          </a:gs>
        </a:gsLst>
        <a:path path="circle">
          <a:fillToRect l="5000" t="100000" r="120000" b="10000"/>
        </a:path>
      </a:gradFill>
      <a:gradFill rotWithShape="1">
        <a:gsLst>
          <a:gs pos="0">
            <a:schemeClr val="phClr">
              <a:shade val="63000"/>
              <a:satMod val="165000"/>
            </a:schemeClr>
          </a:gs>
          <a:gs pos="30000">
            <a:schemeClr val="phClr">
              <a:shade val="58000"/>
              <a:satMod val="165000"/>
            </a:schemeClr>
          </a:gs>
          <a:gs pos="75000">
            <a:schemeClr val="phClr">
              <a:shade val="30000"/>
              <a:satMod val="175000"/>
            </a:schemeClr>
          </a:gs>
          <a:gs pos="100000">
            <a:schemeClr val="phClr">
              <a:shade val="15000"/>
              <a:satMod val="175000"/>
            </a:schemeClr>
          </a:gs>
        </a:gsLst>
        <a:path path="circle">
          <a:fillToRect l="5000" t="100000" r="120000" b="10000"/>
        </a:path>
      </a:gradFill>
    </a:fillStyleLst>
    <a:lnStyleLst>
      <a:ln w="12700" cap="flat" cmpd="sng" algn="ctr">
        <a:solidFill>
          <a:schemeClr val="phClr">
            <a:shade val="70000"/>
            <a:satMod val="15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250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58000"/>
              <a:satMod val="125000"/>
            </a:schemeClr>
          </a:gs>
          <a:gs pos="40000">
            <a:schemeClr val="phClr">
              <a:tint val="90000"/>
              <a:shade val="90000"/>
              <a:satMod val="120000"/>
            </a:schemeClr>
          </a:gs>
          <a:gs pos="100000">
            <a:schemeClr val="phClr">
              <a:tint val="5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shade val="80000"/>
            </a:schemeClr>
            <a:schemeClr val="phClr">
              <a:tint val="91000"/>
            </a:schemeClr>
          </a:duotone>
        </a:blip>
        <a:tile tx="0" ty="0" sx="40000" sy="50000" flip="y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7101</TotalTime>
  <Words>363</Words>
  <Application>Microsoft Office PowerPoint</Application>
  <PresentationFormat>Экран (4:3)</PresentationFormat>
  <Paragraphs>83</Paragraphs>
  <Slides>6</Slides>
  <Notes>6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20" baseType="lpstr">
      <vt:lpstr>Arial Unicode MS</vt:lpstr>
      <vt:lpstr>Batang</vt:lpstr>
      <vt:lpstr>Arial</vt:lpstr>
      <vt:lpstr>Calibri</vt:lpstr>
      <vt:lpstr>Century Schoolbook</vt:lpstr>
      <vt:lpstr>Times New Roman</vt:lpstr>
      <vt:lpstr>Wingdings</vt:lpstr>
      <vt:lpstr>Wingdings 2</vt:lpstr>
      <vt:lpstr>Тема5</vt:lpstr>
      <vt:lpstr>Тема2</vt:lpstr>
      <vt:lpstr>Специальное оформление</vt:lpstr>
      <vt:lpstr>1_Специальное оформление</vt:lpstr>
      <vt:lpstr>Эркер</vt:lpstr>
      <vt:lpstr>Лист</vt:lpstr>
      <vt:lpstr>Информация  об исполнении бюджета  ЗАТО Северск  за июнь 2019 года</vt:lpstr>
      <vt:lpstr>ИСПОЛНЕНИЕ БЮДЖЕТА ЗАТО СЕВЕРСК на 01.07.2019</vt:lpstr>
      <vt:lpstr>МУНИЦИПАЛЬНЫЙ ДОЛГ</vt:lpstr>
      <vt:lpstr>Презентация PowerPoint</vt:lpstr>
      <vt:lpstr>о работе в области финансов в июне</vt:lpstr>
      <vt:lpstr>     О задачах в области финансов на июль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Kologrivova</cp:lastModifiedBy>
  <cp:revision>1091</cp:revision>
  <cp:lastPrinted>2019-04-29T02:12:51Z</cp:lastPrinted>
  <dcterms:created xsi:type="dcterms:W3CDTF">2014-04-07T04:52:52Z</dcterms:created>
  <dcterms:modified xsi:type="dcterms:W3CDTF">2019-08-02T01:42:52Z</dcterms:modified>
</cp:coreProperties>
</file>