
<file path=[Content_Types].xml><?xml version="1.0" encoding="utf-8"?>
<Types xmlns="http://schemas.openxmlformats.org/package/2006/content-types"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diagrams/colors11.xml" ContentType="application/vnd.openxmlformats-officedocument.drawingml.diagramColor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diagrams/layout9.xml" ContentType="application/vnd.openxmlformats-officedocument.drawingml.diagramLayout+xml"/>
  <Override PartName="/ppt/diagrams/data11.xml" ContentType="application/vnd.openxmlformats-officedocument.drawingml.diagramData+xml"/>
  <Override PartName="/ppt/diagrams/data13.xml" ContentType="application/vnd.openxmlformats-officedocument.drawingml.diagramData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colors8.xml" ContentType="application/vnd.openxmlformats-officedocument.drawingml.diagramColors+xml"/>
  <Override PartName="/ppt/diagrams/quickStyle13.xml" ContentType="application/vnd.openxmlformats-officedocument.drawingml.diagramStyle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colors6.xml" ContentType="application/vnd.openxmlformats-officedocument.drawingml.diagramColors+xml"/>
  <Override PartName="/ppt/diagrams/quickStyle9.xml" ContentType="application/vnd.openxmlformats-officedocument.drawingml.diagramStyle+xml"/>
  <Override PartName="/ppt/diagrams/quickStyle11.xml" ContentType="application/vnd.openxmlformats-officedocument.drawingml.diagramStyle+xml"/>
  <Override PartName="/ppt/diagrams/layout13.xml" ContentType="application/vnd.openxmlformats-officedocument.drawingml.diagram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colors4.xml" ContentType="application/vnd.openxmlformats-officedocument.drawingml.diagramColors+xml"/>
  <Override PartName="/ppt/diagrams/quickStyle7.xml" ContentType="application/vnd.openxmlformats-officedocument.drawingml.diagramStyle+xml"/>
  <Override PartName="/ppt/diagrams/layout11.xml" ContentType="application/vnd.openxmlformats-officedocument.drawingml.diagramLayout+xml"/>
  <Override PartName="/ppt/diagrams/colors14.xml" ContentType="application/vnd.openxmlformats-officedocument.drawingml.diagramColor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diagrams/quickStyle5.xml" ContentType="application/vnd.openxmlformats-officedocument.drawingml.diagramStyle+xml"/>
  <Override PartName="/ppt/diagrams/colors12.xml" ContentType="application/vnd.openxmlformats-officedocument.drawingml.diagramColor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diagrams/colors10.xml" ContentType="application/vnd.openxmlformats-officedocument.drawingml.diagramColors+xml"/>
  <Override PartName="/ppt/diagrams/data14.xml" ContentType="application/vnd.openxmlformats-officedocument.drawingml.diagramData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Override PartName="/ppt/diagrams/layout8.xml" ContentType="application/vnd.openxmlformats-officedocument.drawingml.diagramLayout+xml"/>
  <Override PartName="/ppt/diagrams/data12.xml" ContentType="application/vnd.openxmlformats-officedocument.drawingml.diagramData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ppt/diagrams/data9.xml" ContentType="application/vnd.openxmlformats-officedocument.drawingml.diagramData+xml"/>
  <Override PartName="/ppt/diagrams/data10.xml" ContentType="application/vnd.openxmlformats-officedocument.drawingml.diagramData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diagrams/layout4.xml" ContentType="application/vnd.openxmlformats-officedocument.drawingml.diagramLayout+xml"/>
  <Override PartName="/ppt/diagrams/data7.xml" ContentType="application/vnd.openxmlformats-officedocument.drawingml.diagramData+xml"/>
  <Override PartName="/ppt/diagrams/colors9.xml" ContentType="application/vnd.openxmlformats-officedocument.drawingml.diagramColors+xml"/>
  <Override PartName="/ppt/diagrams/quickStyle14.xml" ContentType="application/vnd.openxmlformats-officedocument.drawingml.diagramStyle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diagrams/quickStyle12.xml" ContentType="application/vnd.openxmlformats-officedocument.drawingml.diagramStyle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quickStyle8.xml" ContentType="application/vnd.openxmlformats-officedocument.drawingml.diagramStyle+xml"/>
  <Override PartName="/ppt/diagrams/quickStyle10.xml" ContentType="application/vnd.openxmlformats-officedocument.drawingml.diagramStyle+xml"/>
  <Override PartName="/ppt/diagrams/layout14.xml" ContentType="application/vnd.openxmlformats-officedocument.drawingml.diagramLayout+xml"/>
  <Override PartName="/ppt/slides/slide8.xml" ContentType="application/vnd.openxmlformats-officedocument.presentationml.slide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quickStyle6.xml" ContentType="application/vnd.openxmlformats-officedocument.drawingml.diagramStyle+xml"/>
  <Override PartName="/ppt/diagrams/layout12.xml" ContentType="application/vnd.openxmlformats-officedocument.drawingml.diagramLayout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diagrams/layout10.xml" ContentType="application/vnd.openxmlformats-officedocument.drawingml.diagramLayout+xml"/>
  <Override PartName="/ppt/diagrams/colors13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9"/>
  </p:notesMasterIdLst>
  <p:sldIdLst>
    <p:sldId id="256" r:id="rId2"/>
    <p:sldId id="258" r:id="rId3"/>
    <p:sldId id="278" r:id="rId4"/>
    <p:sldId id="279" r:id="rId5"/>
    <p:sldId id="280" r:id="rId6"/>
    <p:sldId id="281" r:id="rId7"/>
    <p:sldId id="266" r:id="rId8"/>
    <p:sldId id="267" r:id="rId9"/>
    <p:sldId id="282" r:id="rId10"/>
    <p:sldId id="283" r:id="rId11"/>
    <p:sldId id="284" r:id="rId12"/>
    <p:sldId id="285" r:id="rId13"/>
    <p:sldId id="260" r:id="rId14"/>
    <p:sldId id="261" r:id="rId15"/>
    <p:sldId id="286" r:id="rId16"/>
    <p:sldId id="264" r:id="rId17"/>
    <p:sldId id="265" r:id="rId18"/>
    <p:sldId id="287" r:id="rId19"/>
    <p:sldId id="269" r:id="rId20"/>
    <p:sldId id="270" r:id="rId21"/>
    <p:sldId id="288" r:id="rId22"/>
    <p:sldId id="289" r:id="rId23"/>
    <p:sldId id="272" r:id="rId24"/>
    <p:sldId id="293" r:id="rId25"/>
    <p:sldId id="294" r:id="rId26"/>
    <p:sldId id="295" r:id="rId27"/>
    <p:sldId id="277" r:id="rId28"/>
  </p:sldIdLst>
  <p:sldSz cx="9144000" cy="6858000" type="screen4x3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1pPr>
    <a:lvl2pPr marL="0" marR="0" indent="4572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2pPr>
    <a:lvl3pPr marL="0" marR="0" indent="9144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3pPr>
    <a:lvl4pPr marL="0" marR="0" indent="13716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4pPr>
    <a:lvl5pPr marL="0" marR="0" indent="18288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5pPr>
    <a:lvl6pPr marL="0" marR="0" indent="22860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6pPr>
    <a:lvl7pPr marL="0" marR="0" indent="27432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7pPr>
    <a:lvl8pPr marL="0" marR="0" indent="32004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8pPr>
    <a:lvl9pPr marL="0" marR="0" indent="36576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</p:showPr>
  <p:clrMru>
    <a:srgbClr val="CC3300"/>
    <a:srgbClr val="009999"/>
    <a:srgbClr val="9A3E00"/>
  </p:clrMru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0DEEF"/>
          </a:solidFill>
        </a:fill>
      </a:tcStyle>
    </a:wholeTbl>
    <a:band2H>
      <a:tcTxStyle/>
      <a:tcStyle>
        <a:tcBdr/>
        <a:fill>
          <a:solidFill>
            <a:srgbClr val="E9EFF7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E0E0E0"/>
          </a:solidFill>
        </a:fill>
      </a:tcStyle>
    </a:wholeTbl>
    <a:band2H>
      <a:tcTxStyle/>
      <a:tcStyle>
        <a:tcBdr/>
        <a:fill>
          <a:solidFill>
            <a:srgbClr val="F0F0F0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4E2CE"/>
          </a:solidFill>
        </a:fill>
      </a:tcStyle>
    </a:wholeTbl>
    <a:band2H>
      <a:tcTxStyle/>
      <a:tcStyle>
        <a:tcBdr/>
        <a:fill>
          <a:solidFill>
            <a:srgbClr val="EBF1E8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/>
      <a:tcStyle>
        <a:tcBdr/>
        <a:fill>
          <a:solidFill>
            <a:srgbClr val="E6E6E6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-168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diagrams/_rels/data3.xml.rels><?xml version="1.0" encoding="UTF-8" standalone="yes"?>
<Relationships xmlns="http://schemas.openxmlformats.org/package/2006/relationships"><Relationship Id="rId1" Type="http://schemas.openxmlformats.org/officeDocument/2006/relationships/image" Target="../media/image7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2EEF566-ED52-4E4C-8EEE-63B7425CE6FD}" type="doc">
      <dgm:prSet loTypeId="urn:microsoft.com/office/officeart/2005/8/layout/gear1" loCatId="cycle" qsTypeId="urn:microsoft.com/office/officeart/2005/8/quickstyle/3d2" qsCatId="3D" csTypeId="urn:microsoft.com/office/officeart/2005/8/colors/colorful3" csCatId="colorful" phldr="1"/>
      <dgm:spPr/>
    </dgm:pt>
    <dgm:pt modelId="{F414034B-0104-4130-8FDA-1D8CBC9D4D5C}">
      <dgm:prSet phldrT="[Текст]"/>
      <dgm:spPr/>
      <dgm:t>
        <a:bodyPr/>
        <a:lstStyle/>
        <a:p>
          <a:r>
            <a:rPr lang="ru-RU" dirty="0" smtClean="0"/>
            <a:t> </a:t>
          </a:r>
          <a:endParaRPr lang="ru-RU" dirty="0"/>
        </a:p>
      </dgm:t>
    </dgm:pt>
    <dgm:pt modelId="{CEA100A4-95C3-4143-9FC6-DF665D98FB0F}" type="parTrans" cxnId="{0848DE56-D02A-467C-B894-5C45C4189A85}">
      <dgm:prSet/>
      <dgm:spPr/>
      <dgm:t>
        <a:bodyPr/>
        <a:lstStyle/>
        <a:p>
          <a:endParaRPr lang="ru-RU"/>
        </a:p>
      </dgm:t>
    </dgm:pt>
    <dgm:pt modelId="{F61A671A-0BB5-4547-98AA-F444AE3601FD}" type="sibTrans" cxnId="{0848DE56-D02A-467C-B894-5C45C4189A85}">
      <dgm:prSet/>
      <dgm:spPr/>
      <dgm:t>
        <a:bodyPr/>
        <a:lstStyle/>
        <a:p>
          <a:endParaRPr lang="ru-RU" dirty="0"/>
        </a:p>
      </dgm:t>
    </dgm:pt>
    <dgm:pt modelId="{BB23CF38-AD85-432F-B3CB-B79090E2A558}">
      <dgm:prSet phldrT="[Текст]"/>
      <dgm:spPr/>
      <dgm:t>
        <a:bodyPr/>
        <a:lstStyle/>
        <a:p>
          <a:r>
            <a:rPr lang="ru-RU" dirty="0" smtClean="0"/>
            <a:t> </a:t>
          </a:r>
          <a:endParaRPr lang="ru-RU" dirty="0"/>
        </a:p>
      </dgm:t>
    </dgm:pt>
    <dgm:pt modelId="{E64604D7-7D5D-4DF8-9D2E-C2692D1F3D5D}" type="parTrans" cxnId="{1082E96B-EE2A-452E-8327-411B5E91CC2E}">
      <dgm:prSet/>
      <dgm:spPr/>
      <dgm:t>
        <a:bodyPr/>
        <a:lstStyle/>
        <a:p>
          <a:endParaRPr lang="ru-RU"/>
        </a:p>
      </dgm:t>
    </dgm:pt>
    <dgm:pt modelId="{F117488F-F9E0-4759-B88B-BC07EF8A6ECA}" type="sibTrans" cxnId="{1082E96B-EE2A-452E-8327-411B5E91CC2E}">
      <dgm:prSet/>
      <dgm:spPr/>
      <dgm:t>
        <a:bodyPr/>
        <a:lstStyle/>
        <a:p>
          <a:endParaRPr lang="ru-RU" dirty="0"/>
        </a:p>
      </dgm:t>
    </dgm:pt>
    <dgm:pt modelId="{E7808870-ED31-4063-9BB7-1588A9A00D41}">
      <dgm:prSet phldrT="[Текст]"/>
      <dgm:spPr/>
      <dgm:t>
        <a:bodyPr/>
        <a:lstStyle/>
        <a:p>
          <a:r>
            <a:rPr lang="ru-RU" dirty="0" smtClean="0"/>
            <a:t> </a:t>
          </a:r>
          <a:endParaRPr lang="ru-RU" dirty="0"/>
        </a:p>
      </dgm:t>
    </dgm:pt>
    <dgm:pt modelId="{A8762D5A-B692-4512-856F-38F052E632F0}" type="parTrans" cxnId="{8022BF78-E052-44B5-99B0-E6C753BF0B13}">
      <dgm:prSet/>
      <dgm:spPr/>
      <dgm:t>
        <a:bodyPr/>
        <a:lstStyle/>
        <a:p>
          <a:endParaRPr lang="ru-RU"/>
        </a:p>
      </dgm:t>
    </dgm:pt>
    <dgm:pt modelId="{5DFD86FC-FE7C-4717-BE1C-0CAD2C218937}" type="sibTrans" cxnId="{8022BF78-E052-44B5-99B0-E6C753BF0B13}">
      <dgm:prSet/>
      <dgm:spPr/>
      <dgm:t>
        <a:bodyPr/>
        <a:lstStyle/>
        <a:p>
          <a:endParaRPr lang="ru-RU" dirty="0"/>
        </a:p>
      </dgm:t>
    </dgm:pt>
    <dgm:pt modelId="{23B3716A-D05A-4747-84F0-236106A6D3DE}" type="pres">
      <dgm:prSet presAssocID="{A2EEF566-ED52-4E4C-8EEE-63B7425CE6FD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180E70F2-A22A-43F0-8696-7E77F0A45C8D}" type="pres">
      <dgm:prSet presAssocID="{F414034B-0104-4130-8FDA-1D8CBC9D4D5C}" presName="gear1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368AFC9-B190-44E7-ABA3-007718AC8F9C}" type="pres">
      <dgm:prSet presAssocID="{F414034B-0104-4130-8FDA-1D8CBC9D4D5C}" presName="gear1srcNode" presStyleLbl="node1" presStyleIdx="0" presStyleCnt="3"/>
      <dgm:spPr/>
      <dgm:t>
        <a:bodyPr/>
        <a:lstStyle/>
        <a:p>
          <a:endParaRPr lang="ru-RU"/>
        </a:p>
      </dgm:t>
    </dgm:pt>
    <dgm:pt modelId="{B7ED49CE-54E7-49B7-A2E7-C5F6F12DB1A5}" type="pres">
      <dgm:prSet presAssocID="{F414034B-0104-4130-8FDA-1D8CBC9D4D5C}" presName="gear1dstNode" presStyleLbl="node1" presStyleIdx="0" presStyleCnt="3"/>
      <dgm:spPr/>
      <dgm:t>
        <a:bodyPr/>
        <a:lstStyle/>
        <a:p>
          <a:endParaRPr lang="ru-RU"/>
        </a:p>
      </dgm:t>
    </dgm:pt>
    <dgm:pt modelId="{37A8EC75-2130-4675-8CF3-1B07D94AD579}" type="pres">
      <dgm:prSet presAssocID="{BB23CF38-AD85-432F-B3CB-B79090E2A558}" presName="gear2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E202D7B-330F-4D52-B32B-51AC8AB74A0A}" type="pres">
      <dgm:prSet presAssocID="{BB23CF38-AD85-432F-B3CB-B79090E2A558}" presName="gear2srcNode" presStyleLbl="node1" presStyleIdx="1" presStyleCnt="3"/>
      <dgm:spPr/>
      <dgm:t>
        <a:bodyPr/>
        <a:lstStyle/>
        <a:p>
          <a:endParaRPr lang="ru-RU"/>
        </a:p>
      </dgm:t>
    </dgm:pt>
    <dgm:pt modelId="{DE5F478A-576A-4A3E-9E6A-8A59E7D1BE6D}" type="pres">
      <dgm:prSet presAssocID="{BB23CF38-AD85-432F-B3CB-B79090E2A558}" presName="gear2dstNode" presStyleLbl="node1" presStyleIdx="1" presStyleCnt="3"/>
      <dgm:spPr/>
      <dgm:t>
        <a:bodyPr/>
        <a:lstStyle/>
        <a:p>
          <a:endParaRPr lang="ru-RU"/>
        </a:p>
      </dgm:t>
    </dgm:pt>
    <dgm:pt modelId="{20D8AB0D-E51E-4ADD-BD0A-A1DF59BEA6AD}" type="pres">
      <dgm:prSet presAssocID="{E7808870-ED31-4063-9BB7-1588A9A00D41}" presName="gear3" presStyleLbl="node1" presStyleIdx="2" presStyleCnt="3"/>
      <dgm:spPr/>
      <dgm:t>
        <a:bodyPr/>
        <a:lstStyle/>
        <a:p>
          <a:endParaRPr lang="ru-RU"/>
        </a:p>
      </dgm:t>
    </dgm:pt>
    <dgm:pt modelId="{53FF8D11-261F-4A83-A09B-2EE7C43397D8}" type="pres">
      <dgm:prSet presAssocID="{E7808870-ED31-4063-9BB7-1588A9A00D41}" presName="gear3tx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D92D8A6-E874-4B87-A67C-C089A65DA944}" type="pres">
      <dgm:prSet presAssocID="{E7808870-ED31-4063-9BB7-1588A9A00D41}" presName="gear3srcNode" presStyleLbl="node1" presStyleIdx="2" presStyleCnt="3"/>
      <dgm:spPr/>
      <dgm:t>
        <a:bodyPr/>
        <a:lstStyle/>
        <a:p>
          <a:endParaRPr lang="ru-RU"/>
        </a:p>
      </dgm:t>
    </dgm:pt>
    <dgm:pt modelId="{AF6CD5A5-08E1-4493-B590-E1592FD50E41}" type="pres">
      <dgm:prSet presAssocID="{E7808870-ED31-4063-9BB7-1588A9A00D41}" presName="gear3dstNode" presStyleLbl="node1" presStyleIdx="2" presStyleCnt="3"/>
      <dgm:spPr/>
      <dgm:t>
        <a:bodyPr/>
        <a:lstStyle/>
        <a:p>
          <a:endParaRPr lang="ru-RU"/>
        </a:p>
      </dgm:t>
    </dgm:pt>
    <dgm:pt modelId="{1220D010-4700-42C0-9164-3DF702ADFAD7}" type="pres">
      <dgm:prSet presAssocID="{F61A671A-0BB5-4547-98AA-F444AE3601FD}" presName="connector1" presStyleLbl="sibTrans2D1" presStyleIdx="0" presStyleCnt="3"/>
      <dgm:spPr/>
      <dgm:t>
        <a:bodyPr/>
        <a:lstStyle/>
        <a:p>
          <a:endParaRPr lang="ru-RU"/>
        </a:p>
      </dgm:t>
    </dgm:pt>
    <dgm:pt modelId="{28586912-4914-4907-AF35-7AFBF5214BDC}" type="pres">
      <dgm:prSet presAssocID="{F117488F-F9E0-4759-B88B-BC07EF8A6ECA}" presName="connector2" presStyleLbl="sibTrans2D1" presStyleIdx="1" presStyleCnt="3"/>
      <dgm:spPr/>
      <dgm:t>
        <a:bodyPr/>
        <a:lstStyle/>
        <a:p>
          <a:endParaRPr lang="ru-RU"/>
        </a:p>
      </dgm:t>
    </dgm:pt>
    <dgm:pt modelId="{6E035B92-AF7F-4619-89DD-857451EC3249}" type="pres">
      <dgm:prSet presAssocID="{5DFD86FC-FE7C-4717-BE1C-0CAD2C218937}" presName="connector3" presStyleLbl="sibTrans2D1" presStyleIdx="2" presStyleCnt="3"/>
      <dgm:spPr/>
      <dgm:t>
        <a:bodyPr/>
        <a:lstStyle/>
        <a:p>
          <a:endParaRPr lang="ru-RU"/>
        </a:p>
      </dgm:t>
    </dgm:pt>
  </dgm:ptLst>
  <dgm:cxnLst>
    <dgm:cxn modelId="{68F1081D-1BBE-4BA1-97A6-3C8E83795B6F}" type="presOf" srcId="{E7808870-ED31-4063-9BB7-1588A9A00D41}" destId="{53FF8D11-261F-4A83-A09B-2EE7C43397D8}" srcOrd="1" destOrd="0" presId="urn:microsoft.com/office/officeart/2005/8/layout/gear1"/>
    <dgm:cxn modelId="{F6B94276-8EBA-4C31-8276-398FD21D0F71}" type="presOf" srcId="{F414034B-0104-4130-8FDA-1D8CBC9D4D5C}" destId="{180E70F2-A22A-43F0-8696-7E77F0A45C8D}" srcOrd="0" destOrd="0" presId="urn:microsoft.com/office/officeart/2005/8/layout/gear1"/>
    <dgm:cxn modelId="{F120B1A1-D856-44C3-B989-31AB5E78D81E}" type="presOf" srcId="{F117488F-F9E0-4759-B88B-BC07EF8A6ECA}" destId="{28586912-4914-4907-AF35-7AFBF5214BDC}" srcOrd="0" destOrd="0" presId="urn:microsoft.com/office/officeart/2005/8/layout/gear1"/>
    <dgm:cxn modelId="{483CE26E-FA43-41EB-B622-C3AFC3E9104D}" type="presOf" srcId="{E7808870-ED31-4063-9BB7-1588A9A00D41}" destId="{7D92D8A6-E874-4B87-A67C-C089A65DA944}" srcOrd="2" destOrd="0" presId="urn:microsoft.com/office/officeart/2005/8/layout/gear1"/>
    <dgm:cxn modelId="{38AF0E08-F33B-44AB-8D4A-90C111F1BB59}" type="presOf" srcId="{BB23CF38-AD85-432F-B3CB-B79090E2A558}" destId="{37A8EC75-2130-4675-8CF3-1B07D94AD579}" srcOrd="0" destOrd="0" presId="urn:microsoft.com/office/officeart/2005/8/layout/gear1"/>
    <dgm:cxn modelId="{8022BF78-E052-44B5-99B0-E6C753BF0B13}" srcId="{A2EEF566-ED52-4E4C-8EEE-63B7425CE6FD}" destId="{E7808870-ED31-4063-9BB7-1588A9A00D41}" srcOrd="2" destOrd="0" parTransId="{A8762D5A-B692-4512-856F-38F052E632F0}" sibTransId="{5DFD86FC-FE7C-4717-BE1C-0CAD2C218937}"/>
    <dgm:cxn modelId="{326545C6-6776-431D-A876-88CB5BA9EB34}" type="presOf" srcId="{E7808870-ED31-4063-9BB7-1588A9A00D41}" destId="{20D8AB0D-E51E-4ADD-BD0A-A1DF59BEA6AD}" srcOrd="0" destOrd="0" presId="urn:microsoft.com/office/officeart/2005/8/layout/gear1"/>
    <dgm:cxn modelId="{8C3F2F9A-12B4-4C68-AEFC-5E3A297D3454}" type="presOf" srcId="{BB23CF38-AD85-432F-B3CB-B79090E2A558}" destId="{9E202D7B-330F-4D52-B32B-51AC8AB74A0A}" srcOrd="1" destOrd="0" presId="urn:microsoft.com/office/officeart/2005/8/layout/gear1"/>
    <dgm:cxn modelId="{8CE08319-781D-49E0-8FBD-A08DE24EC493}" type="presOf" srcId="{F414034B-0104-4130-8FDA-1D8CBC9D4D5C}" destId="{B7ED49CE-54E7-49B7-A2E7-C5F6F12DB1A5}" srcOrd="2" destOrd="0" presId="urn:microsoft.com/office/officeart/2005/8/layout/gear1"/>
    <dgm:cxn modelId="{D12B0AEB-DC30-4EA2-A3F6-027B89937ECD}" type="presOf" srcId="{A2EEF566-ED52-4E4C-8EEE-63B7425CE6FD}" destId="{23B3716A-D05A-4747-84F0-236106A6D3DE}" srcOrd="0" destOrd="0" presId="urn:microsoft.com/office/officeart/2005/8/layout/gear1"/>
    <dgm:cxn modelId="{2EE5B179-FFC5-4D36-AA1C-B0700707643A}" type="presOf" srcId="{F61A671A-0BB5-4547-98AA-F444AE3601FD}" destId="{1220D010-4700-42C0-9164-3DF702ADFAD7}" srcOrd="0" destOrd="0" presId="urn:microsoft.com/office/officeart/2005/8/layout/gear1"/>
    <dgm:cxn modelId="{C9574EA6-7721-4610-B94F-7AF7BDF3F442}" type="presOf" srcId="{E7808870-ED31-4063-9BB7-1588A9A00D41}" destId="{AF6CD5A5-08E1-4493-B590-E1592FD50E41}" srcOrd="3" destOrd="0" presId="urn:microsoft.com/office/officeart/2005/8/layout/gear1"/>
    <dgm:cxn modelId="{70EDB857-06F9-4A54-820B-5904DBD0D24A}" type="presOf" srcId="{F414034B-0104-4130-8FDA-1D8CBC9D4D5C}" destId="{0368AFC9-B190-44E7-ABA3-007718AC8F9C}" srcOrd="1" destOrd="0" presId="urn:microsoft.com/office/officeart/2005/8/layout/gear1"/>
    <dgm:cxn modelId="{1082E96B-EE2A-452E-8327-411B5E91CC2E}" srcId="{A2EEF566-ED52-4E4C-8EEE-63B7425CE6FD}" destId="{BB23CF38-AD85-432F-B3CB-B79090E2A558}" srcOrd="1" destOrd="0" parTransId="{E64604D7-7D5D-4DF8-9D2E-C2692D1F3D5D}" sibTransId="{F117488F-F9E0-4759-B88B-BC07EF8A6ECA}"/>
    <dgm:cxn modelId="{275BBC49-F705-4CC5-A883-B7A16DFC38A3}" type="presOf" srcId="{5DFD86FC-FE7C-4717-BE1C-0CAD2C218937}" destId="{6E035B92-AF7F-4619-89DD-857451EC3249}" srcOrd="0" destOrd="0" presId="urn:microsoft.com/office/officeart/2005/8/layout/gear1"/>
    <dgm:cxn modelId="{3F9C8631-4EB5-48BD-9D93-366FBE303ABE}" type="presOf" srcId="{BB23CF38-AD85-432F-B3CB-B79090E2A558}" destId="{DE5F478A-576A-4A3E-9E6A-8A59E7D1BE6D}" srcOrd="2" destOrd="0" presId="urn:microsoft.com/office/officeart/2005/8/layout/gear1"/>
    <dgm:cxn modelId="{0848DE56-D02A-467C-B894-5C45C4189A85}" srcId="{A2EEF566-ED52-4E4C-8EEE-63B7425CE6FD}" destId="{F414034B-0104-4130-8FDA-1D8CBC9D4D5C}" srcOrd="0" destOrd="0" parTransId="{CEA100A4-95C3-4143-9FC6-DF665D98FB0F}" sibTransId="{F61A671A-0BB5-4547-98AA-F444AE3601FD}"/>
    <dgm:cxn modelId="{CA64DC21-E0D2-4DBD-BC9B-E1039E431EE0}" type="presParOf" srcId="{23B3716A-D05A-4747-84F0-236106A6D3DE}" destId="{180E70F2-A22A-43F0-8696-7E77F0A45C8D}" srcOrd="0" destOrd="0" presId="urn:microsoft.com/office/officeart/2005/8/layout/gear1"/>
    <dgm:cxn modelId="{67A55570-5336-4E74-8347-A2CFF0673C3B}" type="presParOf" srcId="{23B3716A-D05A-4747-84F0-236106A6D3DE}" destId="{0368AFC9-B190-44E7-ABA3-007718AC8F9C}" srcOrd="1" destOrd="0" presId="urn:microsoft.com/office/officeart/2005/8/layout/gear1"/>
    <dgm:cxn modelId="{F3011D25-AD71-465D-BADF-A91584CC7F79}" type="presParOf" srcId="{23B3716A-D05A-4747-84F0-236106A6D3DE}" destId="{B7ED49CE-54E7-49B7-A2E7-C5F6F12DB1A5}" srcOrd="2" destOrd="0" presId="urn:microsoft.com/office/officeart/2005/8/layout/gear1"/>
    <dgm:cxn modelId="{F9305DE2-1988-40B0-9481-E8A688B0BE71}" type="presParOf" srcId="{23B3716A-D05A-4747-84F0-236106A6D3DE}" destId="{37A8EC75-2130-4675-8CF3-1B07D94AD579}" srcOrd="3" destOrd="0" presId="urn:microsoft.com/office/officeart/2005/8/layout/gear1"/>
    <dgm:cxn modelId="{5CA9E0EC-EC50-44C9-83AF-E64B97DB27E2}" type="presParOf" srcId="{23B3716A-D05A-4747-84F0-236106A6D3DE}" destId="{9E202D7B-330F-4D52-B32B-51AC8AB74A0A}" srcOrd="4" destOrd="0" presId="urn:microsoft.com/office/officeart/2005/8/layout/gear1"/>
    <dgm:cxn modelId="{4CF92009-8ED6-4953-9231-6AEDA64E990F}" type="presParOf" srcId="{23B3716A-D05A-4747-84F0-236106A6D3DE}" destId="{DE5F478A-576A-4A3E-9E6A-8A59E7D1BE6D}" srcOrd="5" destOrd="0" presId="urn:microsoft.com/office/officeart/2005/8/layout/gear1"/>
    <dgm:cxn modelId="{B9DECEE7-97BE-41EB-93F0-9CE089FB3A25}" type="presParOf" srcId="{23B3716A-D05A-4747-84F0-236106A6D3DE}" destId="{20D8AB0D-E51E-4ADD-BD0A-A1DF59BEA6AD}" srcOrd="6" destOrd="0" presId="urn:microsoft.com/office/officeart/2005/8/layout/gear1"/>
    <dgm:cxn modelId="{F05A5DFE-D60E-4405-A8C7-93CDD86F9F66}" type="presParOf" srcId="{23B3716A-D05A-4747-84F0-236106A6D3DE}" destId="{53FF8D11-261F-4A83-A09B-2EE7C43397D8}" srcOrd="7" destOrd="0" presId="urn:microsoft.com/office/officeart/2005/8/layout/gear1"/>
    <dgm:cxn modelId="{7A3EF2C9-E8D9-486D-8FCA-737FC5FF3CED}" type="presParOf" srcId="{23B3716A-D05A-4747-84F0-236106A6D3DE}" destId="{7D92D8A6-E874-4B87-A67C-C089A65DA944}" srcOrd="8" destOrd="0" presId="urn:microsoft.com/office/officeart/2005/8/layout/gear1"/>
    <dgm:cxn modelId="{E39BDA99-8EA0-41F6-8E17-80DDC0BCFBA9}" type="presParOf" srcId="{23B3716A-D05A-4747-84F0-236106A6D3DE}" destId="{AF6CD5A5-08E1-4493-B590-E1592FD50E41}" srcOrd="9" destOrd="0" presId="urn:microsoft.com/office/officeart/2005/8/layout/gear1"/>
    <dgm:cxn modelId="{DE53F091-779B-4EE8-B071-7E941143AFA7}" type="presParOf" srcId="{23B3716A-D05A-4747-84F0-236106A6D3DE}" destId="{1220D010-4700-42C0-9164-3DF702ADFAD7}" srcOrd="10" destOrd="0" presId="urn:microsoft.com/office/officeart/2005/8/layout/gear1"/>
    <dgm:cxn modelId="{51FF2BA0-16FD-4374-AB95-9B1659E1312E}" type="presParOf" srcId="{23B3716A-D05A-4747-84F0-236106A6D3DE}" destId="{28586912-4914-4907-AF35-7AFBF5214BDC}" srcOrd="11" destOrd="0" presId="urn:microsoft.com/office/officeart/2005/8/layout/gear1"/>
    <dgm:cxn modelId="{88F3F0B1-0AA9-4FDF-B9D8-84FD20B2EDCA}" type="presParOf" srcId="{23B3716A-D05A-4747-84F0-236106A6D3DE}" destId="{6E035B92-AF7F-4619-89DD-857451EC3249}" srcOrd="12" destOrd="0" presId="urn:microsoft.com/office/officeart/2005/8/layout/gear1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4D03401-7A4D-4CAD-BFD8-1F29E40D2AE9}" type="doc">
      <dgm:prSet loTypeId="urn:microsoft.com/office/officeart/2005/8/layout/arrow3" loCatId="relationship" qsTypeId="urn:microsoft.com/office/officeart/2005/8/quickstyle/simple1" qsCatId="simple" csTypeId="urn:microsoft.com/office/officeart/2005/8/colors/colorful4" csCatId="colorful" phldr="1"/>
      <dgm:spPr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</dgm:spPr>
      <dgm:t>
        <a:bodyPr/>
        <a:lstStyle/>
        <a:p>
          <a:endParaRPr lang="ru-RU"/>
        </a:p>
      </dgm:t>
    </dgm:pt>
    <dgm:pt modelId="{B364D08C-8A65-4C76-87FB-FE8F565E2565}">
      <dgm:prSet phldrT="[Текст]"/>
      <dgm:spPr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r>
            <a:rPr lang="ru-RU" dirty="0" smtClean="0"/>
            <a:t> </a:t>
          </a:r>
          <a:endParaRPr lang="ru-RU" dirty="0"/>
        </a:p>
      </dgm:t>
    </dgm:pt>
    <dgm:pt modelId="{1B537A46-FC49-403D-B844-5D67BBBFBF2B}" type="parTrans" cxnId="{3C63C0E1-7770-4E68-8C0B-F39CBB6A2CEA}">
      <dgm:prSet/>
      <dgm:spPr/>
      <dgm:t>
        <a:bodyPr/>
        <a:lstStyle/>
        <a:p>
          <a:endParaRPr lang="ru-RU"/>
        </a:p>
      </dgm:t>
    </dgm:pt>
    <dgm:pt modelId="{A9803A5B-F7B2-443F-9F75-778D04D83B9F}" type="sibTrans" cxnId="{3C63C0E1-7770-4E68-8C0B-F39CBB6A2CEA}">
      <dgm:prSet/>
      <dgm:spPr/>
      <dgm:t>
        <a:bodyPr/>
        <a:lstStyle/>
        <a:p>
          <a:endParaRPr lang="ru-RU"/>
        </a:p>
      </dgm:t>
    </dgm:pt>
    <dgm:pt modelId="{6C23F367-8869-435E-8960-7BC2A8FA81DD}">
      <dgm:prSet phldrT="[Текст]"/>
      <dgm:spPr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r>
            <a:rPr lang="ru-RU" dirty="0" smtClean="0"/>
            <a:t> </a:t>
          </a:r>
          <a:endParaRPr lang="ru-RU" dirty="0"/>
        </a:p>
      </dgm:t>
    </dgm:pt>
    <dgm:pt modelId="{B280AC18-7CEF-498D-BEC8-5BF8E2A65026}" type="sibTrans" cxnId="{053CAF95-D635-4AC7-8EFF-954949AB915C}">
      <dgm:prSet/>
      <dgm:spPr/>
      <dgm:t>
        <a:bodyPr/>
        <a:lstStyle/>
        <a:p>
          <a:endParaRPr lang="ru-RU"/>
        </a:p>
      </dgm:t>
    </dgm:pt>
    <dgm:pt modelId="{69A89834-CB27-4D07-8A08-CD94D99475FE}" type="parTrans" cxnId="{053CAF95-D635-4AC7-8EFF-954949AB915C}">
      <dgm:prSet/>
      <dgm:spPr/>
      <dgm:t>
        <a:bodyPr/>
        <a:lstStyle/>
        <a:p>
          <a:endParaRPr lang="ru-RU"/>
        </a:p>
      </dgm:t>
    </dgm:pt>
    <dgm:pt modelId="{23437DCA-A8C5-46FD-84C9-5C22CE59CEAA}" type="pres">
      <dgm:prSet presAssocID="{F4D03401-7A4D-4CAD-BFD8-1F29E40D2AE9}" presName="compositeShape" presStyleCnt="0">
        <dgm:presLayoutVars>
          <dgm:chMax val="2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27677BD-0AA5-4300-9BB9-8A3A94AA100A}" type="pres">
      <dgm:prSet presAssocID="{F4D03401-7A4D-4CAD-BFD8-1F29E40D2AE9}" presName="divider" presStyleLbl="fgShp" presStyleIdx="0" presStyleCnt="1"/>
      <dgm:spPr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</dgm:pt>
    <dgm:pt modelId="{148137EC-DA1C-4974-A40C-1872D86822C1}" type="pres">
      <dgm:prSet presAssocID="{6C23F367-8869-435E-8960-7BC2A8FA81DD}" presName="downArrow" presStyleLbl="node1" presStyleIdx="0" presStyleCnt="2"/>
      <dgm:spPr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</dgm:pt>
    <dgm:pt modelId="{894D4BEE-4E73-4894-B021-896DF760232F}" type="pres">
      <dgm:prSet presAssocID="{6C23F367-8869-435E-8960-7BC2A8FA81DD}" presName="downArrowText" presStyleLbl="revTx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47FFA70-E32A-423E-9825-8EBBE2596718}" type="pres">
      <dgm:prSet presAssocID="{B364D08C-8A65-4C76-87FB-FE8F565E2565}" presName="upArrow" presStyleLbl="node1" presStyleIdx="1" presStyleCnt="2"/>
      <dgm:spPr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</dgm:pt>
    <dgm:pt modelId="{3A232282-CBA5-438F-BB2E-C39F8B74DA89}" type="pres">
      <dgm:prSet presAssocID="{B364D08C-8A65-4C76-87FB-FE8F565E2565}" presName="upArrowText" presStyleLbl="revTx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C63C0E1-7770-4E68-8C0B-F39CBB6A2CEA}" srcId="{F4D03401-7A4D-4CAD-BFD8-1F29E40D2AE9}" destId="{B364D08C-8A65-4C76-87FB-FE8F565E2565}" srcOrd="1" destOrd="0" parTransId="{1B537A46-FC49-403D-B844-5D67BBBFBF2B}" sibTransId="{A9803A5B-F7B2-443F-9F75-778D04D83B9F}"/>
    <dgm:cxn modelId="{8FE816C7-EB83-45BE-A972-92E0F96BFF05}" type="presOf" srcId="{6C23F367-8869-435E-8960-7BC2A8FA81DD}" destId="{894D4BEE-4E73-4894-B021-896DF760232F}" srcOrd="0" destOrd="0" presId="urn:microsoft.com/office/officeart/2005/8/layout/arrow3"/>
    <dgm:cxn modelId="{1D64B6DD-B48B-438B-A505-C55087D686AB}" type="presOf" srcId="{B364D08C-8A65-4C76-87FB-FE8F565E2565}" destId="{3A232282-CBA5-438F-BB2E-C39F8B74DA89}" srcOrd="0" destOrd="0" presId="urn:microsoft.com/office/officeart/2005/8/layout/arrow3"/>
    <dgm:cxn modelId="{83E88200-6AE8-43CD-BAC2-8F5D9BC14DCD}" type="presOf" srcId="{F4D03401-7A4D-4CAD-BFD8-1F29E40D2AE9}" destId="{23437DCA-A8C5-46FD-84C9-5C22CE59CEAA}" srcOrd="0" destOrd="0" presId="urn:microsoft.com/office/officeart/2005/8/layout/arrow3"/>
    <dgm:cxn modelId="{053CAF95-D635-4AC7-8EFF-954949AB915C}" srcId="{F4D03401-7A4D-4CAD-BFD8-1F29E40D2AE9}" destId="{6C23F367-8869-435E-8960-7BC2A8FA81DD}" srcOrd="0" destOrd="0" parTransId="{69A89834-CB27-4D07-8A08-CD94D99475FE}" sibTransId="{B280AC18-7CEF-498D-BEC8-5BF8E2A65026}"/>
    <dgm:cxn modelId="{CCF49206-DD5F-4ED5-9C49-48F5761ACAA6}" type="presParOf" srcId="{23437DCA-A8C5-46FD-84C9-5C22CE59CEAA}" destId="{A27677BD-0AA5-4300-9BB9-8A3A94AA100A}" srcOrd="0" destOrd="0" presId="urn:microsoft.com/office/officeart/2005/8/layout/arrow3"/>
    <dgm:cxn modelId="{BD9D1BCB-141F-4119-83D0-7B828C37B281}" type="presParOf" srcId="{23437DCA-A8C5-46FD-84C9-5C22CE59CEAA}" destId="{148137EC-DA1C-4974-A40C-1872D86822C1}" srcOrd="1" destOrd="0" presId="urn:microsoft.com/office/officeart/2005/8/layout/arrow3"/>
    <dgm:cxn modelId="{D9B34E61-B291-4B95-ADAB-A1F6656B3C3A}" type="presParOf" srcId="{23437DCA-A8C5-46FD-84C9-5C22CE59CEAA}" destId="{894D4BEE-4E73-4894-B021-896DF760232F}" srcOrd="2" destOrd="0" presId="urn:microsoft.com/office/officeart/2005/8/layout/arrow3"/>
    <dgm:cxn modelId="{802FC72E-8D30-4C73-B753-67E7EF68F82C}" type="presParOf" srcId="{23437DCA-A8C5-46FD-84C9-5C22CE59CEAA}" destId="{C47FFA70-E32A-423E-9825-8EBBE2596718}" srcOrd="3" destOrd="0" presId="urn:microsoft.com/office/officeart/2005/8/layout/arrow3"/>
    <dgm:cxn modelId="{62FDB190-8C37-4953-85DC-D973DBD33AEA}" type="presParOf" srcId="{23437DCA-A8C5-46FD-84C9-5C22CE59CEAA}" destId="{3A232282-CBA5-438F-BB2E-C39F8B74DA89}" srcOrd="4" destOrd="0" presId="urn:microsoft.com/office/officeart/2005/8/layout/arrow3"/>
  </dgm:cxnLst>
  <dgm:bg/>
  <dgm:whole/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0414F46-CC33-4B7B-B4D3-AC9CF271AEC1}" type="doc">
      <dgm:prSet loTypeId="urn:microsoft.com/office/officeart/2005/8/layout/vList3" loCatId="list" qsTypeId="urn:microsoft.com/office/officeart/2005/8/quickstyle/3d2" qsCatId="3D" csTypeId="urn:microsoft.com/office/officeart/2005/8/colors/colorful2" csCatId="colorful" phldr="1"/>
      <dgm:spPr/>
    </dgm:pt>
    <dgm:pt modelId="{D1B0F4BB-1141-4BBE-BB34-5B9564E81BEB}">
      <dgm:prSet/>
      <dgm:spPr/>
      <dgm:t>
        <a:bodyPr/>
        <a:lstStyle/>
        <a:p>
          <a:pPr>
            <a:spcAft>
              <a:spcPts val="0"/>
            </a:spcAft>
          </a:pPr>
          <a:r>
            <a:rPr lang="ru-RU" b="1" dirty="0" smtClean="0">
              <a:solidFill>
                <a:schemeClr val="tx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Закон Российской Федерации от 07.02.1992 № 2300-1</a:t>
          </a:r>
        </a:p>
        <a:p>
          <a:pPr>
            <a:spcAft>
              <a:spcPts val="0"/>
            </a:spcAft>
          </a:pPr>
          <a:r>
            <a:rPr lang="ru-RU" b="1" dirty="0" smtClean="0">
              <a:solidFill>
                <a:schemeClr val="tx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«О защите прав потребителей»</a:t>
          </a:r>
          <a:endParaRPr lang="ru-RU" b="1" dirty="0">
            <a:solidFill>
              <a:schemeClr val="tx1">
                <a:lumMod val="5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EE6F286E-DC3F-41BF-86FE-530F14AD3677}" type="parTrans" cxnId="{626F13C4-EEB4-412E-81AB-A10EA3B0AE59}">
      <dgm:prSet/>
      <dgm:spPr/>
      <dgm:t>
        <a:bodyPr/>
        <a:lstStyle/>
        <a:p>
          <a:endParaRPr lang="ru-RU"/>
        </a:p>
      </dgm:t>
    </dgm:pt>
    <dgm:pt modelId="{DE13FAA1-B48E-4E72-9F4D-2D55E0959579}" type="sibTrans" cxnId="{626F13C4-EEB4-412E-81AB-A10EA3B0AE59}">
      <dgm:prSet/>
      <dgm:spPr/>
      <dgm:t>
        <a:bodyPr/>
        <a:lstStyle/>
        <a:p>
          <a:endParaRPr lang="ru-RU"/>
        </a:p>
      </dgm:t>
    </dgm:pt>
    <dgm:pt modelId="{6F84D7E3-BA41-469B-A7F7-10731AFF0469}">
      <dgm:prSet/>
      <dgm:spPr/>
      <dgm:t>
        <a:bodyPr/>
        <a:lstStyle/>
        <a:p>
          <a:r>
            <a:rPr lang="ru-RU" b="1" dirty="0" smtClean="0">
              <a:solidFill>
                <a:schemeClr val="tx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Гражданский Кодекс Российской Федерации</a:t>
          </a:r>
          <a:endParaRPr lang="ru-RU" b="1" dirty="0">
            <a:solidFill>
              <a:schemeClr val="tx1">
                <a:lumMod val="5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E576B118-83FF-4325-834A-1F27B76E9171}" type="parTrans" cxnId="{C07CA1FC-E5E8-4F8B-A390-C6E97338820B}">
      <dgm:prSet/>
      <dgm:spPr/>
      <dgm:t>
        <a:bodyPr/>
        <a:lstStyle/>
        <a:p>
          <a:endParaRPr lang="ru-RU"/>
        </a:p>
      </dgm:t>
    </dgm:pt>
    <dgm:pt modelId="{B7C627BE-AB59-49EB-80A6-D71800123A25}" type="sibTrans" cxnId="{C07CA1FC-E5E8-4F8B-A390-C6E97338820B}">
      <dgm:prSet/>
      <dgm:spPr/>
      <dgm:t>
        <a:bodyPr/>
        <a:lstStyle/>
        <a:p>
          <a:endParaRPr lang="ru-RU"/>
        </a:p>
      </dgm:t>
    </dgm:pt>
    <dgm:pt modelId="{B1490935-8AF6-4456-B84B-DCA3B9A4285C}">
      <dgm:prSet/>
      <dgm:spPr/>
      <dgm:t>
        <a:bodyPr/>
        <a:lstStyle/>
        <a:p>
          <a:pPr>
            <a:spcAft>
              <a:spcPts val="0"/>
            </a:spcAft>
          </a:pPr>
          <a:r>
            <a:rPr lang="ru-RU" b="1" dirty="0" smtClean="0">
              <a:solidFill>
                <a:schemeClr val="tx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Федеральный закон от 02.12.1990 № 395-1</a:t>
          </a:r>
        </a:p>
        <a:p>
          <a:pPr>
            <a:spcAft>
              <a:spcPts val="0"/>
            </a:spcAft>
          </a:pPr>
          <a:r>
            <a:rPr lang="ru-RU" b="1" dirty="0" smtClean="0">
              <a:solidFill>
                <a:schemeClr val="tx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 «О банках и банковской деятельности» </a:t>
          </a:r>
        </a:p>
      </dgm:t>
    </dgm:pt>
    <dgm:pt modelId="{6D82D830-28D4-43DC-8BA0-55311D71CFBC}" type="parTrans" cxnId="{C4F32E6F-51B8-416E-918A-A0E011AAE500}">
      <dgm:prSet/>
      <dgm:spPr/>
      <dgm:t>
        <a:bodyPr/>
        <a:lstStyle/>
        <a:p>
          <a:endParaRPr lang="ru-RU"/>
        </a:p>
      </dgm:t>
    </dgm:pt>
    <dgm:pt modelId="{20177026-D88C-48CF-A077-3D64AA5DFA27}" type="sibTrans" cxnId="{C4F32E6F-51B8-416E-918A-A0E011AAE500}">
      <dgm:prSet/>
      <dgm:spPr/>
      <dgm:t>
        <a:bodyPr/>
        <a:lstStyle/>
        <a:p>
          <a:endParaRPr lang="ru-RU"/>
        </a:p>
      </dgm:t>
    </dgm:pt>
    <dgm:pt modelId="{F482C3DE-7D0D-4F2E-9529-FA949D8F2788}">
      <dgm:prSet/>
      <dgm:spPr/>
      <dgm:t>
        <a:bodyPr/>
        <a:lstStyle/>
        <a:p>
          <a:pPr>
            <a:spcAft>
              <a:spcPts val="0"/>
            </a:spcAft>
          </a:pPr>
          <a:r>
            <a:rPr lang="ru-RU" b="1" dirty="0" smtClean="0">
              <a:solidFill>
                <a:schemeClr val="tx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Федеральный закон от 16.07.1998 №102-ФЗ </a:t>
          </a:r>
        </a:p>
        <a:p>
          <a:pPr>
            <a:spcAft>
              <a:spcPts val="0"/>
            </a:spcAft>
          </a:pPr>
          <a:r>
            <a:rPr lang="ru-RU" b="1" dirty="0" smtClean="0">
              <a:solidFill>
                <a:schemeClr val="tx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«Об ипотеке (залоге недвижимости)» </a:t>
          </a:r>
        </a:p>
      </dgm:t>
    </dgm:pt>
    <dgm:pt modelId="{1E2A9C79-E3F6-483D-B40E-6092AB168FFB}" type="parTrans" cxnId="{D17D5B09-19E5-4906-B1C9-C67776B476C1}">
      <dgm:prSet/>
      <dgm:spPr/>
      <dgm:t>
        <a:bodyPr/>
        <a:lstStyle/>
        <a:p>
          <a:endParaRPr lang="ru-RU"/>
        </a:p>
      </dgm:t>
    </dgm:pt>
    <dgm:pt modelId="{B4F8C180-6C00-4177-B858-246911BAA569}" type="sibTrans" cxnId="{D17D5B09-19E5-4906-B1C9-C67776B476C1}">
      <dgm:prSet/>
      <dgm:spPr/>
      <dgm:t>
        <a:bodyPr/>
        <a:lstStyle/>
        <a:p>
          <a:endParaRPr lang="ru-RU"/>
        </a:p>
      </dgm:t>
    </dgm:pt>
    <dgm:pt modelId="{165282B6-471F-4564-81EF-808854B7FAD1}">
      <dgm:prSet/>
      <dgm:spPr/>
      <dgm:t>
        <a:bodyPr/>
        <a:lstStyle/>
        <a:p>
          <a:pPr>
            <a:spcAft>
              <a:spcPts val="0"/>
            </a:spcAft>
          </a:pPr>
          <a:r>
            <a:rPr lang="ru-RU" b="1" dirty="0" smtClean="0">
              <a:solidFill>
                <a:schemeClr val="tx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Федеральный закон от 23.12.2003 № 177-ФЗ </a:t>
          </a:r>
        </a:p>
        <a:p>
          <a:pPr>
            <a:spcAft>
              <a:spcPts val="0"/>
            </a:spcAft>
          </a:pPr>
          <a:r>
            <a:rPr lang="ru-RU" b="1" dirty="0" smtClean="0">
              <a:solidFill>
                <a:schemeClr val="tx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«О страховании вкладов физических лиц в банках Российской Федерации» </a:t>
          </a:r>
        </a:p>
      </dgm:t>
    </dgm:pt>
    <dgm:pt modelId="{78D96458-C273-4943-9C84-C7AA9CE949E2}" type="parTrans" cxnId="{A022F6A9-262A-4242-A935-09DA34FE516A}">
      <dgm:prSet/>
      <dgm:spPr/>
      <dgm:t>
        <a:bodyPr/>
        <a:lstStyle/>
        <a:p>
          <a:endParaRPr lang="ru-RU"/>
        </a:p>
      </dgm:t>
    </dgm:pt>
    <dgm:pt modelId="{07FDC293-8DA5-48E3-A7AA-84599F760AFB}" type="sibTrans" cxnId="{A022F6A9-262A-4242-A935-09DA34FE516A}">
      <dgm:prSet/>
      <dgm:spPr/>
      <dgm:t>
        <a:bodyPr/>
        <a:lstStyle/>
        <a:p>
          <a:endParaRPr lang="ru-RU"/>
        </a:p>
      </dgm:t>
    </dgm:pt>
    <dgm:pt modelId="{DF8E911C-F543-4FD0-BCDA-F72FB0EC6D3A}">
      <dgm:prSet/>
      <dgm:spPr/>
      <dgm:t>
        <a:bodyPr/>
        <a:lstStyle/>
        <a:p>
          <a:pPr>
            <a:spcAft>
              <a:spcPts val="0"/>
            </a:spcAft>
          </a:pPr>
          <a:r>
            <a:rPr lang="ru-RU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Федеральный закон от 21.12.2013 № 353-ФЗ </a:t>
          </a:r>
        </a:p>
        <a:p>
          <a:pPr>
            <a:spcAft>
              <a:spcPct val="35000"/>
            </a:spcAft>
          </a:pPr>
          <a:r>
            <a:rPr lang="ru-RU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«О потребительском кредите (займе)»</a:t>
          </a:r>
          <a:endParaRPr lang="ru-RU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2EBF1C71-067D-48C9-8259-689475559D2E}" type="parTrans" cxnId="{D75FDFCE-B5AF-4B01-8316-FF8079007044}">
      <dgm:prSet/>
      <dgm:spPr/>
      <dgm:t>
        <a:bodyPr/>
        <a:lstStyle/>
        <a:p>
          <a:endParaRPr lang="ru-RU"/>
        </a:p>
      </dgm:t>
    </dgm:pt>
    <dgm:pt modelId="{79BD765A-9239-4656-8CE3-5F872B463EA4}" type="sibTrans" cxnId="{D75FDFCE-B5AF-4B01-8316-FF8079007044}">
      <dgm:prSet/>
      <dgm:spPr/>
      <dgm:t>
        <a:bodyPr/>
        <a:lstStyle/>
        <a:p>
          <a:endParaRPr lang="ru-RU"/>
        </a:p>
      </dgm:t>
    </dgm:pt>
    <dgm:pt modelId="{B988A7A9-995A-43B0-8F0C-27979AA366E9}" type="pres">
      <dgm:prSet presAssocID="{50414F46-CC33-4B7B-B4D3-AC9CF271AEC1}" presName="linearFlow" presStyleCnt="0">
        <dgm:presLayoutVars>
          <dgm:dir/>
          <dgm:resizeHandles val="exact"/>
        </dgm:presLayoutVars>
      </dgm:prSet>
      <dgm:spPr/>
    </dgm:pt>
    <dgm:pt modelId="{22312CC4-D9A9-4517-BC55-E80DFADE895F}" type="pres">
      <dgm:prSet presAssocID="{6F84D7E3-BA41-469B-A7F7-10731AFF0469}" presName="composite" presStyleCnt="0"/>
      <dgm:spPr/>
    </dgm:pt>
    <dgm:pt modelId="{D7658C4C-CB21-4F9F-BF95-AE4E07562D3D}" type="pres">
      <dgm:prSet presAssocID="{6F84D7E3-BA41-469B-A7F7-10731AFF0469}" presName="imgShp" presStyleLbl="fgImgPlace1" presStyleIdx="0" presStyleCnt="6" custLinFactX="-16097" custLinFactNeighborX="-100000" custLinFactNeighborY="-502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E7721639-3E06-4A12-B705-DF0E8DD8A4C3}" type="pres">
      <dgm:prSet presAssocID="{6F84D7E3-BA41-469B-A7F7-10731AFF0469}" presName="txShp" presStyleLbl="node1" presStyleIdx="0" presStyleCnt="6" custScaleX="13570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EA0CA00-40C8-4DDE-9C8F-53419FE08103}" type="pres">
      <dgm:prSet presAssocID="{B7C627BE-AB59-49EB-80A6-D71800123A25}" presName="spacing" presStyleCnt="0"/>
      <dgm:spPr/>
    </dgm:pt>
    <dgm:pt modelId="{47C86249-1F9B-4836-8A58-4EA07039735C}" type="pres">
      <dgm:prSet presAssocID="{D1B0F4BB-1141-4BBE-BB34-5B9564E81BEB}" presName="composite" presStyleCnt="0"/>
      <dgm:spPr/>
    </dgm:pt>
    <dgm:pt modelId="{C1DC40F2-EA07-40BC-8D0E-E380E4B1AE94}" type="pres">
      <dgm:prSet presAssocID="{D1B0F4BB-1141-4BBE-BB34-5B9564E81BEB}" presName="imgShp" presStyleLbl="fgImgPlace1" presStyleIdx="1" presStyleCnt="6" custLinFactX="-16097" custLinFactNeighborX="-100000" custLinFactNeighborY="-2332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5E27D6E4-B5D0-4EB6-A0BA-16B82BBF0685}" type="pres">
      <dgm:prSet presAssocID="{D1B0F4BB-1141-4BBE-BB34-5B9564E81BEB}" presName="txShp" presStyleLbl="node1" presStyleIdx="1" presStyleCnt="6" custScaleX="135701" custLinFactNeighborX="53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53B6880-A160-47D6-8AA2-2BA7C5B012CD}" type="pres">
      <dgm:prSet presAssocID="{DE13FAA1-B48E-4E72-9F4D-2D55E0959579}" presName="spacing" presStyleCnt="0"/>
      <dgm:spPr/>
    </dgm:pt>
    <dgm:pt modelId="{6A564957-0252-4B54-896D-7AC66DCEC2C0}" type="pres">
      <dgm:prSet presAssocID="{B1490935-8AF6-4456-B84B-DCA3B9A4285C}" presName="composite" presStyleCnt="0"/>
      <dgm:spPr/>
    </dgm:pt>
    <dgm:pt modelId="{E084F623-7FE0-49B3-B5DA-4DC0AF7AA34F}" type="pres">
      <dgm:prSet presAssocID="{B1490935-8AF6-4456-B84B-DCA3B9A4285C}" presName="imgShp" presStyleLbl="fgImgPlace1" presStyleIdx="2" presStyleCnt="6" custLinFactX="-16097" custLinFactNeighborX="-100000" custLinFactNeighborY="-4163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4B56B811-36A3-4A5B-8220-08D4511C0AE2}" type="pres">
      <dgm:prSet presAssocID="{B1490935-8AF6-4456-B84B-DCA3B9A4285C}" presName="txShp" presStyleLbl="node1" presStyleIdx="2" presStyleCnt="6" custScaleX="13722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85ACE97-99A2-415B-BB24-8D935E9357E4}" type="pres">
      <dgm:prSet presAssocID="{20177026-D88C-48CF-A077-3D64AA5DFA27}" presName="spacing" presStyleCnt="0"/>
      <dgm:spPr/>
    </dgm:pt>
    <dgm:pt modelId="{6CBDD221-794A-4913-980B-F921E448A87E}" type="pres">
      <dgm:prSet presAssocID="{DF8E911C-F543-4FD0-BCDA-F72FB0EC6D3A}" presName="composite" presStyleCnt="0"/>
      <dgm:spPr/>
    </dgm:pt>
    <dgm:pt modelId="{708CCAF0-0221-45D6-9B5D-90217C3AD247}" type="pres">
      <dgm:prSet presAssocID="{DF8E911C-F543-4FD0-BCDA-F72FB0EC6D3A}" presName="imgShp" presStyleLbl="fgImgPlace1" presStyleIdx="3" presStyleCnt="6" custLinFactX="-15056" custLinFactNeighborX="-100000" custLinFactNeighborY="-2998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76E1C9D5-558A-4C55-9C9E-12461916AD1B}" type="pres">
      <dgm:prSet presAssocID="{DF8E911C-F543-4FD0-BCDA-F72FB0EC6D3A}" presName="txShp" presStyleLbl="node1" presStyleIdx="3" presStyleCnt="6" custScaleX="13440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D72B4FC-01C4-4667-8D1A-12AB04653867}" type="pres">
      <dgm:prSet presAssocID="{79BD765A-9239-4656-8CE3-5F872B463EA4}" presName="spacing" presStyleCnt="0"/>
      <dgm:spPr/>
    </dgm:pt>
    <dgm:pt modelId="{AD76735F-7C28-45C1-88CA-EA2C129D844B}" type="pres">
      <dgm:prSet presAssocID="{F482C3DE-7D0D-4F2E-9529-FA949D8F2788}" presName="composite" presStyleCnt="0"/>
      <dgm:spPr/>
    </dgm:pt>
    <dgm:pt modelId="{5EA474A7-312D-4B58-8FB1-BAA6DAE5760C}" type="pres">
      <dgm:prSet presAssocID="{F482C3DE-7D0D-4F2E-9529-FA949D8F2788}" presName="imgShp" presStyleLbl="fgImgPlace1" presStyleIdx="4" presStyleCnt="6" custLinFactX="-16097" custLinFactNeighborX="-100000" custLinFactNeighborY="3855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D898360C-778B-4D58-8797-5E6C937E2DD8}" type="pres">
      <dgm:prSet presAssocID="{F482C3DE-7D0D-4F2E-9529-FA949D8F2788}" presName="txShp" presStyleLbl="node1" presStyleIdx="4" presStyleCnt="6" custScaleX="13722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586965D-1F0C-47ED-B9A3-A4508E250DB1}" type="pres">
      <dgm:prSet presAssocID="{B4F8C180-6C00-4177-B858-246911BAA569}" presName="spacing" presStyleCnt="0"/>
      <dgm:spPr/>
    </dgm:pt>
    <dgm:pt modelId="{AB6709B8-FBDD-46D2-AEC1-9D925F6B40A6}" type="pres">
      <dgm:prSet presAssocID="{165282B6-471F-4564-81EF-808854B7FAD1}" presName="composite" presStyleCnt="0"/>
      <dgm:spPr/>
    </dgm:pt>
    <dgm:pt modelId="{403FDF45-73B0-4F7C-B313-17A0359689E3}" type="pres">
      <dgm:prSet presAssocID="{165282B6-471F-4564-81EF-808854B7FAD1}" presName="imgShp" presStyleLbl="fgImgPlace1" presStyleIdx="5" presStyleCnt="6" custLinFactX="-16097" custLinFactNeighborX="-100000" custLinFactNeighborY="2025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C368560D-2409-4CBA-95F8-F6D79B5719A2}" type="pres">
      <dgm:prSet presAssocID="{165282B6-471F-4564-81EF-808854B7FAD1}" presName="txShp" presStyleLbl="node1" presStyleIdx="5" presStyleCnt="6" custScaleX="13722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75FDFCE-B5AF-4B01-8316-FF8079007044}" srcId="{50414F46-CC33-4B7B-B4D3-AC9CF271AEC1}" destId="{DF8E911C-F543-4FD0-BCDA-F72FB0EC6D3A}" srcOrd="3" destOrd="0" parTransId="{2EBF1C71-067D-48C9-8259-689475559D2E}" sibTransId="{79BD765A-9239-4656-8CE3-5F872B463EA4}"/>
    <dgm:cxn modelId="{8A56F196-D023-429B-BE5F-019AAB1CEE12}" type="presOf" srcId="{D1B0F4BB-1141-4BBE-BB34-5B9564E81BEB}" destId="{5E27D6E4-B5D0-4EB6-A0BA-16B82BBF0685}" srcOrd="0" destOrd="0" presId="urn:microsoft.com/office/officeart/2005/8/layout/vList3"/>
    <dgm:cxn modelId="{C4F32E6F-51B8-416E-918A-A0E011AAE500}" srcId="{50414F46-CC33-4B7B-B4D3-AC9CF271AEC1}" destId="{B1490935-8AF6-4456-B84B-DCA3B9A4285C}" srcOrd="2" destOrd="0" parTransId="{6D82D830-28D4-43DC-8BA0-55311D71CFBC}" sibTransId="{20177026-D88C-48CF-A077-3D64AA5DFA27}"/>
    <dgm:cxn modelId="{49ACA123-0B50-4D91-B1FE-287E7382699D}" type="presOf" srcId="{6F84D7E3-BA41-469B-A7F7-10731AFF0469}" destId="{E7721639-3E06-4A12-B705-DF0E8DD8A4C3}" srcOrd="0" destOrd="0" presId="urn:microsoft.com/office/officeart/2005/8/layout/vList3"/>
    <dgm:cxn modelId="{626F13C4-EEB4-412E-81AB-A10EA3B0AE59}" srcId="{50414F46-CC33-4B7B-B4D3-AC9CF271AEC1}" destId="{D1B0F4BB-1141-4BBE-BB34-5B9564E81BEB}" srcOrd="1" destOrd="0" parTransId="{EE6F286E-DC3F-41BF-86FE-530F14AD3677}" sibTransId="{DE13FAA1-B48E-4E72-9F4D-2D55E0959579}"/>
    <dgm:cxn modelId="{A022F6A9-262A-4242-A935-09DA34FE516A}" srcId="{50414F46-CC33-4B7B-B4D3-AC9CF271AEC1}" destId="{165282B6-471F-4564-81EF-808854B7FAD1}" srcOrd="5" destOrd="0" parTransId="{78D96458-C273-4943-9C84-C7AA9CE949E2}" sibTransId="{07FDC293-8DA5-48E3-A7AA-84599F760AFB}"/>
    <dgm:cxn modelId="{F38B0C9C-ED7E-4B10-A384-DBA6251269B8}" type="presOf" srcId="{B1490935-8AF6-4456-B84B-DCA3B9A4285C}" destId="{4B56B811-36A3-4A5B-8220-08D4511C0AE2}" srcOrd="0" destOrd="0" presId="urn:microsoft.com/office/officeart/2005/8/layout/vList3"/>
    <dgm:cxn modelId="{C8A8E7B9-8099-4484-AFFD-1D528A8886C5}" type="presOf" srcId="{DF8E911C-F543-4FD0-BCDA-F72FB0EC6D3A}" destId="{76E1C9D5-558A-4C55-9C9E-12461916AD1B}" srcOrd="0" destOrd="0" presId="urn:microsoft.com/office/officeart/2005/8/layout/vList3"/>
    <dgm:cxn modelId="{C25D3AF9-C36D-42C9-A6DD-9137A4E5AC04}" type="presOf" srcId="{50414F46-CC33-4B7B-B4D3-AC9CF271AEC1}" destId="{B988A7A9-995A-43B0-8F0C-27979AA366E9}" srcOrd="0" destOrd="0" presId="urn:microsoft.com/office/officeart/2005/8/layout/vList3"/>
    <dgm:cxn modelId="{C07CA1FC-E5E8-4F8B-A390-C6E97338820B}" srcId="{50414F46-CC33-4B7B-B4D3-AC9CF271AEC1}" destId="{6F84D7E3-BA41-469B-A7F7-10731AFF0469}" srcOrd="0" destOrd="0" parTransId="{E576B118-83FF-4325-834A-1F27B76E9171}" sibTransId="{B7C627BE-AB59-49EB-80A6-D71800123A25}"/>
    <dgm:cxn modelId="{A2B79809-DC20-4790-B672-FAD67941810A}" type="presOf" srcId="{F482C3DE-7D0D-4F2E-9529-FA949D8F2788}" destId="{D898360C-778B-4D58-8797-5E6C937E2DD8}" srcOrd="0" destOrd="0" presId="urn:microsoft.com/office/officeart/2005/8/layout/vList3"/>
    <dgm:cxn modelId="{D17D5B09-19E5-4906-B1C9-C67776B476C1}" srcId="{50414F46-CC33-4B7B-B4D3-AC9CF271AEC1}" destId="{F482C3DE-7D0D-4F2E-9529-FA949D8F2788}" srcOrd="4" destOrd="0" parTransId="{1E2A9C79-E3F6-483D-B40E-6092AB168FFB}" sibTransId="{B4F8C180-6C00-4177-B858-246911BAA569}"/>
    <dgm:cxn modelId="{A89587D0-41D8-4286-91FC-2482ACBE1421}" type="presOf" srcId="{165282B6-471F-4564-81EF-808854B7FAD1}" destId="{C368560D-2409-4CBA-95F8-F6D79B5719A2}" srcOrd="0" destOrd="0" presId="urn:microsoft.com/office/officeart/2005/8/layout/vList3"/>
    <dgm:cxn modelId="{94621B5C-5737-47D5-A86C-A108B288B668}" type="presParOf" srcId="{B988A7A9-995A-43B0-8F0C-27979AA366E9}" destId="{22312CC4-D9A9-4517-BC55-E80DFADE895F}" srcOrd="0" destOrd="0" presId="urn:microsoft.com/office/officeart/2005/8/layout/vList3"/>
    <dgm:cxn modelId="{EA6D5E1F-7D0E-4483-A2B4-C43FDFAD2762}" type="presParOf" srcId="{22312CC4-D9A9-4517-BC55-E80DFADE895F}" destId="{D7658C4C-CB21-4F9F-BF95-AE4E07562D3D}" srcOrd="0" destOrd="0" presId="urn:microsoft.com/office/officeart/2005/8/layout/vList3"/>
    <dgm:cxn modelId="{07288CFC-11D6-4386-B352-A6A22B96268E}" type="presParOf" srcId="{22312CC4-D9A9-4517-BC55-E80DFADE895F}" destId="{E7721639-3E06-4A12-B705-DF0E8DD8A4C3}" srcOrd="1" destOrd="0" presId="urn:microsoft.com/office/officeart/2005/8/layout/vList3"/>
    <dgm:cxn modelId="{D653D50C-5C77-4DD8-8DAA-4654B5FE19E8}" type="presParOf" srcId="{B988A7A9-995A-43B0-8F0C-27979AA366E9}" destId="{DEA0CA00-40C8-4DDE-9C8F-53419FE08103}" srcOrd="1" destOrd="0" presId="urn:microsoft.com/office/officeart/2005/8/layout/vList3"/>
    <dgm:cxn modelId="{895382A8-8E1A-4579-9E94-96578B117CD9}" type="presParOf" srcId="{B988A7A9-995A-43B0-8F0C-27979AA366E9}" destId="{47C86249-1F9B-4836-8A58-4EA07039735C}" srcOrd="2" destOrd="0" presId="urn:microsoft.com/office/officeart/2005/8/layout/vList3"/>
    <dgm:cxn modelId="{983470F2-BF2F-497F-BBD2-0B478115D995}" type="presParOf" srcId="{47C86249-1F9B-4836-8A58-4EA07039735C}" destId="{C1DC40F2-EA07-40BC-8D0E-E380E4B1AE94}" srcOrd="0" destOrd="0" presId="urn:microsoft.com/office/officeart/2005/8/layout/vList3"/>
    <dgm:cxn modelId="{80A56467-A443-492C-9238-05401C2A94F5}" type="presParOf" srcId="{47C86249-1F9B-4836-8A58-4EA07039735C}" destId="{5E27D6E4-B5D0-4EB6-A0BA-16B82BBF0685}" srcOrd="1" destOrd="0" presId="urn:microsoft.com/office/officeart/2005/8/layout/vList3"/>
    <dgm:cxn modelId="{CDC80EDF-5AA9-479A-89C0-59F345379F86}" type="presParOf" srcId="{B988A7A9-995A-43B0-8F0C-27979AA366E9}" destId="{353B6880-A160-47D6-8AA2-2BA7C5B012CD}" srcOrd="3" destOrd="0" presId="urn:microsoft.com/office/officeart/2005/8/layout/vList3"/>
    <dgm:cxn modelId="{429F36E6-520B-40DA-9695-B55F06C3A440}" type="presParOf" srcId="{B988A7A9-995A-43B0-8F0C-27979AA366E9}" destId="{6A564957-0252-4B54-896D-7AC66DCEC2C0}" srcOrd="4" destOrd="0" presId="urn:microsoft.com/office/officeart/2005/8/layout/vList3"/>
    <dgm:cxn modelId="{6238C7A2-51BA-4984-BCD2-82B386AD87AA}" type="presParOf" srcId="{6A564957-0252-4B54-896D-7AC66DCEC2C0}" destId="{E084F623-7FE0-49B3-B5DA-4DC0AF7AA34F}" srcOrd="0" destOrd="0" presId="urn:microsoft.com/office/officeart/2005/8/layout/vList3"/>
    <dgm:cxn modelId="{C03678A5-DC63-408F-AA00-20D2D4B83417}" type="presParOf" srcId="{6A564957-0252-4B54-896D-7AC66DCEC2C0}" destId="{4B56B811-36A3-4A5B-8220-08D4511C0AE2}" srcOrd="1" destOrd="0" presId="urn:microsoft.com/office/officeart/2005/8/layout/vList3"/>
    <dgm:cxn modelId="{A8CBD30F-1710-401E-9994-AF4FC22F374D}" type="presParOf" srcId="{B988A7A9-995A-43B0-8F0C-27979AA366E9}" destId="{685ACE97-99A2-415B-BB24-8D935E9357E4}" srcOrd="5" destOrd="0" presId="urn:microsoft.com/office/officeart/2005/8/layout/vList3"/>
    <dgm:cxn modelId="{9B6D1F9A-3880-49B1-BF64-26F1B49B06EA}" type="presParOf" srcId="{B988A7A9-995A-43B0-8F0C-27979AA366E9}" destId="{6CBDD221-794A-4913-980B-F921E448A87E}" srcOrd="6" destOrd="0" presId="urn:microsoft.com/office/officeart/2005/8/layout/vList3"/>
    <dgm:cxn modelId="{ED084FC9-3E9E-46BC-AA19-0939B756B721}" type="presParOf" srcId="{6CBDD221-794A-4913-980B-F921E448A87E}" destId="{708CCAF0-0221-45D6-9B5D-90217C3AD247}" srcOrd="0" destOrd="0" presId="urn:microsoft.com/office/officeart/2005/8/layout/vList3"/>
    <dgm:cxn modelId="{7B65F250-6544-47E7-9BDE-48BD17E7CCDF}" type="presParOf" srcId="{6CBDD221-794A-4913-980B-F921E448A87E}" destId="{76E1C9D5-558A-4C55-9C9E-12461916AD1B}" srcOrd="1" destOrd="0" presId="urn:microsoft.com/office/officeart/2005/8/layout/vList3"/>
    <dgm:cxn modelId="{C13CF600-9748-4DE0-AFD5-07FF64CA384D}" type="presParOf" srcId="{B988A7A9-995A-43B0-8F0C-27979AA366E9}" destId="{1D72B4FC-01C4-4667-8D1A-12AB04653867}" srcOrd="7" destOrd="0" presId="urn:microsoft.com/office/officeart/2005/8/layout/vList3"/>
    <dgm:cxn modelId="{D7A6086A-5FFE-4F95-9E3C-7AC97F4EBCA1}" type="presParOf" srcId="{B988A7A9-995A-43B0-8F0C-27979AA366E9}" destId="{AD76735F-7C28-45C1-88CA-EA2C129D844B}" srcOrd="8" destOrd="0" presId="urn:microsoft.com/office/officeart/2005/8/layout/vList3"/>
    <dgm:cxn modelId="{C986FBE7-15D6-4DBA-A839-7DB0B1B73856}" type="presParOf" srcId="{AD76735F-7C28-45C1-88CA-EA2C129D844B}" destId="{5EA474A7-312D-4B58-8FB1-BAA6DAE5760C}" srcOrd="0" destOrd="0" presId="urn:microsoft.com/office/officeart/2005/8/layout/vList3"/>
    <dgm:cxn modelId="{5A004017-F313-4265-B49E-B660E9455A96}" type="presParOf" srcId="{AD76735F-7C28-45C1-88CA-EA2C129D844B}" destId="{D898360C-778B-4D58-8797-5E6C937E2DD8}" srcOrd="1" destOrd="0" presId="urn:microsoft.com/office/officeart/2005/8/layout/vList3"/>
    <dgm:cxn modelId="{024F1748-4A4D-42F6-A657-06861F14CEE5}" type="presParOf" srcId="{B988A7A9-995A-43B0-8F0C-27979AA366E9}" destId="{7586965D-1F0C-47ED-B9A3-A4508E250DB1}" srcOrd="9" destOrd="0" presId="urn:microsoft.com/office/officeart/2005/8/layout/vList3"/>
    <dgm:cxn modelId="{94958A2E-847E-4D5C-9D1B-4709AF0F2B93}" type="presParOf" srcId="{B988A7A9-995A-43B0-8F0C-27979AA366E9}" destId="{AB6709B8-FBDD-46D2-AEC1-9D925F6B40A6}" srcOrd="10" destOrd="0" presId="urn:microsoft.com/office/officeart/2005/8/layout/vList3"/>
    <dgm:cxn modelId="{7CD84E6F-5917-4200-A64C-4CC7B0B28D32}" type="presParOf" srcId="{AB6709B8-FBDD-46D2-AEC1-9D925F6B40A6}" destId="{403FDF45-73B0-4F7C-B313-17A0359689E3}" srcOrd="0" destOrd="0" presId="urn:microsoft.com/office/officeart/2005/8/layout/vList3"/>
    <dgm:cxn modelId="{64714245-D8AA-4712-BC79-B3AB16CC9B4C}" type="presParOf" srcId="{AB6709B8-FBDD-46D2-AEC1-9D925F6B40A6}" destId="{C368560D-2409-4CBA-95F8-F6D79B5719A2}" srcOrd="1" destOrd="0" presId="urn:microsoft.com/office/officeart/2005/8/layout/vList3"/>
  </dgm:cxnLst>
  <dgm:bg/>
  <dgm:whole/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07B01ED-CD94-4F9E-B636-EA6604D7511D}" type="doc">
      <dgm:prSet loTypeId="urn:microsoft.com/office/officeart/2005/8/layout/cycle2" loCatId="cycle" qsTypeId="urn:microsoft.com/office/officeart/2005/8/quickstyle/3d2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95B9ABFD-B25D-4901-8025-7DE8E757EC66}">
      <dgm:prSet phldrT="[Текст]" custT="1"/>
      <dgm:spPr/>
      <dgm:t>
        <a:bodyPr/>
        <a:lstStyle/>
        <a:p>
          <a:r>
            <a:rPr lang="ru-RU" sz="1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Право на информацию</a:t>
          </a:r>
          <a:endParaRPr lang="ru-RU" sz="14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11D9280F-C3DC-4E51-9E9A-C65F3C1EAA4E}" type="parTrans" cxnId="{405E9504-BEEB-4E81-8029-2381B7E09BBE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D90ABC07-E619-4A4E-B9CB-AF874F88D6DE}" type="sibTrans" cxnId="{405E9504-BEEB-4E81-8029-2381B7E09BBE}">
      <dgm:prSet custT="1"/>
      <dgm:spPr/>
      <dgm:t>
        <a:bodyPr/>
        <a:lstStyle/>
        <a:p>
          <a:endParaRPr lang="ru-RU" sz="1400" b="1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D52FE363-9033-4216-B1CD-18F9480BDDAD}">
      <dgm:prSet phldrT="[Текст]" custT="1"/>
      <dgm:spPr/>
      <dgm:t>
        <a:bodyPr/>
        <a:lstStyle/>
        <a:p>
          <a:r>
            <a:rPr lang="ru-RU" sz="1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Право на безопасность</a:t>
          </a:r>
          <a:endParaRPr lang="ru-RU" sz="14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E5B1FA99-747C-4E6F-B18B-FF65CAE06D8B}" type="parTrans" cxnId="{E85D0F18-AB4F-452B-B9E4-859856419F3C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EA8066A0-C321-4038-BAD0-3531D783BA50}" type="sibTrans" cxnId="{E85D0F18-AB4F-452B-B9E4-859856419F3C}">
      <dgm:prSet custT="1"/>
      <dgm:spPr/>
      <dgm:t>
        <a:bodyPr/>
        <a:lstStyle/>
        <a:p>
          <a:endParaRPr lang="ru-RU" sz="1400" b="1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22B674E6-8A39-4497-B129-CFED14D6AD6F}">
      <dgm:prSet phldrT="[Текст]" custT="1"/>
      <dgm:spPr/>
      <dgm:t>
        <a:bodyPr/>
        <a:lstStyle/>
        <a:p>
          <a:r>
            <a:rPr lang="ru-RU" sz="1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Право на выбор</a:t>
          </a:r>
          <a:endParaRPr lang="ru-RU" sz="14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BDDD7127-8F83-43B3-8104-D1E880FF1295}" type="parTrans" cxnId="{A47575CE-C531-4F95-BF16-29789594E1C5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925B227A-2EFF-4D0C-87D6-D251128ADA7E}" type="sibTrans" cxnId="{A47575CE-C531-4F95-BF16-29789594E1C5}">
      <dgm:prSet custT="1"/>
      <dgm:spPr/>
      <dgm:t>
        <a:bodyPr/>
        <a:lstStyle/>
        <a:p>
          <a:endParaRPr lang="ru-RU" sz="1400" b="1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E6DBE0F7-B999-4562-9DF6-A7F4CCA893B5}">
      <dgm:prSet phldrT="[Текст]" custT="1"/>
      <dgm:spPr/>
      <dgm:t>
        <a:bodyPr/>
        <a:lstStyle/>
        <a:p>
          <a:r>
            <a:rPr lang="ru-RU" sz="1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Право на потребительское образование</a:t>
          </a:r>
          <a:endParaRPr lang="ru-RU" sz="14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B7E05DAA-BE67-41FD-A7D3-DC0CCB3BCAC0}" type="parTrans" cxnId="{D3AD1254-2B79-4D47-815E-731AD56829C3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22C00470-A528-4365-A369-104209D53D5D}" type="sibTrans" cxnId="{D3AD1254-2B79-4D47-815E-731AD56829C3}">
      <dgm:prSet custT="1"/>
      <dgm:spPr/>
      <dgm:t>
        <a:bodyPr/>
        <a:lstStyle/>
        <a:p>
          <a:endParaRPr lang="ru-RU" sz="1400" b="1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C8643A74-ECD6-4B61-BB2B-D717D2D211AA}">
      <dgm:prSet custT="1"/>
      <dgm:spPr/>
      <dgm:t>
        <a:bodyPr/>
        <a:lstStyle/>
        <a:p>
          <a:r>
            <a:rPr lang="ru-RU" sz="1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Право на возмещение ущерба</a:t>
          </a:r>
          <a:endParaRPr lang="ru-RU" sz="14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CB651E1D-D8A5-4D66-BE0E-5D555A9A0A8A}" type="parTrans" cxnId="{4AF63CE9-6ED8-4B3E-B3D0-ACC3DE626BF9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3FCEBC2D-2F8E-4B90-B2AE-F10E66E3D323}" type="sibTrans" cxnId="{4AF63CE9-6ED8-4B3E-B3D0-ACC3DE626BF9}">
      <dgm:prSet custT="1"/>
      <dgm:spPr/>
      <dgm:t>
        <a:bodyPr/>
        <a:lstStyle/>
        <a:p>
          <a:endParaRPr lang="ru-RU" sz="1400" b="1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7638FBD7-8062-4960-B2F5-0B10AAB63B9C}">
      <dgm:prSet custT="1"/>
      <dgm:spPr/>
      <dgm:t>
        <a:bodyPr/>
        <a:lstStyle/>
        <a:p>
          <a:r>
            <a:rPr lang="ru-RU" sz="1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Право на освобождение от уплаты государственной пошлины при обращении в суд</a:t>
          </a:r>
          <a:endParaRPr lang="ru-RU" sz="14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FA986DE5-A473-4958-B8D8-890E870B3C3A}" type="parTrans" cxnId="{42AF5521-938A-49EC-85A8-41BF58D22DD7}">
      <dgm:prSet/>
      <dgm:spPr/>
      <dgm:t>
        <a:bodyPr/>
        <a:lstStyle/>
        <a:p>
          <a:endParaRPr lang="ru-RU" sz="1400">
            <a:solidFill>
              <a:schemeClr val="tx1"/>
            </a:solidFill>
          </a:endParaRPr>
        </a:p>
      </dgm:t>
    </dgm:pt>
    <dgm:pt modelId="{E9AAAA62-4844-49BD-9292-B41B6C22FA6B}" type="sibTrans" cxnId="{42AF5521-938A-49EC-85A8-41BF58D22DD7}">
      <dgm:prSet custT="1"/>
      <dgm:spPr/>
      <dgm:t>
        <a:bodyPr/>
        <a:lstStyle/>
        <a:p>
          <a:endParaRPr lang="ru-RU" sz="1400">
            <a:solidFill>
              <a:schemeClr val="tx1"/>
            </a:solidFill>
          </a:endParaRPr>
        </a:p>
      </dgm:t>
    </dgm:pt>
    <dgm:pt modelId="{E64901A6-26F6-4688-AA17-B261C9BAD725}">
      <dgm:prSet custT="1"/>
      <dgm:spPr/>
      <dgm:t>
        <a:bodyPr/>
        <a:lstStyle/>
        <a:p>
          <a:r>
            <a:rPr lang="ru-RU" sz="1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Право на альтернативную подсудность</a:t>
          </a:r>
          <a:endParaRPr lang="ru-RU" sz="14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E4EA5361-4F22-4C3C-89C2-10787EA8A9A2}" type="parTrans" cxnId="{7D65629E-05FC-4FFB-96C1-E3EAE9FD0D6D}">
      <dgm:prSet/>
      <dgm:spPr/>
      <dgm:t>
        <a:bodyPr/>
        <a:lstStyle/>
        <a:p>
          <a:endParaRPr lang="ru-RU" sz="1400">
            <a:solidFill>
              <a:schemeClr val="tx1"/>
            </a:solidFill>
          </a:endParaRPr>
        </a:p>
      </dgm:t>
    </dgm:pt>
    <dgm:pt modelId="{C54195FF-A8C1-48E2-B479-79DC77950EC3}" type="sibTrans" cxnId="{7D65629E-05FC-4FFB-96C1-E3EAE9FD0D6D}">
      <dgm:prSet custT="1"/>
      <dgm:spPr/>
      <dgm:t>
        <a:bodyPr/>
        <a:lstStyle/>
        <a:p>
          <a:endParaRPr lang="ru-RU" sz="1400">
            <a:solidFill>
              <a:schemeClr val="tx1"/>
            </a:solidFill>
          </a:endParaRPr>
        </a:p>
      </dgm:t>
    </dgm:pt>
    <dgm:pt modelId="{178F0A6D-EFB0-4FC1-9E7F-594225B03CD8}" type="pres">
      <dgm:prSet presAssocID="{B07B01ED-CD94-4F9E-B636-EA6604D7511D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49F075F-666D-4453-8782-E6F04D936443}" type="pres">
      <dgm:prSet presAssocID="{95B9ABFD-B25D-4901-8025-7DE8E757EC66}" presName="node" presStyleLbl="node1" presStyleIdx="0" presStyleCnt="7" custScaleX="202778" custRadScaleRad="90537" custRadScaleInc="74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A82E3DD-B860-43DF-840E-901A365CDC3D}" type="pres">
      <dgm:prSet presAssocID="{D90ABC07-E619-4A4E-B9CB-AF874F88D6DE}" presName="sibTrans" presStyleLbl="sibTrans2D1" presStyleIdx="0" presStyleCnt="7"/>
      <dgm:spPr/>
      <dgm:t>
        <a:bodyPr/>
        <a:lstStyle/>
        <a:p>
          <a:endParaRPr lang="ru-RU"/>
        </a:p>
      </dgm:t>
    </dgm:pt>
    <dgm:pt modelId="{A5BBB81E-28D1-4118-AE46-8D716BA006E1}" type="pres">
      <dgm:prSet presAssocID="{D90ABC07-E619-4A4E-B9CB-AF874F88D6DE}" presName="connectorText" presStyleLbl="sibTrans2D1" presStyleIdx="0" presStyleCnt="7"/>
      <dgm:spPr/>
      <dgm:t>
        <a:bodyPr/>
        <a:lstStyle/>
        <a:p>
          <a:endParaRPr lang="ru-RU"/>
        </a:p>
      </dgm:t>
    </dgm:pt>
    <dgm:pt modelId="{E753B2B8-B9EF-4F88-97BB-9F8CEAE8B370}" type="pres">
      <dgm:prSet presAssocID="{D52FE363-9033-4216-B1CD-18F9480BDDAD}" presName="node" presStyleLbl="node1" presStyleIdx="1" presStyleCnt="7" custScaleX="194314" custRadScaleRad="125325" custRadScaleInc="4766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5B6EB35-6D26-464A-87B3-654435D1B422}" type="pres">
      <dgm:prSet presAssocID="{EA8066A0-C321-4038-BAD0-3531D783BA50}" presName="sibTrans" presStyleLbl="sibTrans2D1" presStyleIdx="1" presStyleCnt="7"/>
      <dgm:spPr/>
      <dgm:t>
        <a:bodyPr/>
        <a:lstStyle/>
        <a:p>
          <a:endParaRPr lang="ru-RU"/>
        </a:p>
      </dgm:t>
    </dgm:pt>
    <dgm:pt modelId="{0DB0DB3B-89C6-4569-8F8A-D6166345BA7D}" type="pres">
      <dgm:prSet presAssocID="{EA8066A0-C321-4038-BAD0-3531D783BA50}" presName="connectorText" presStyleLbl="sibTrans2D1" presStyleIdx="1" presStyleCnt="7"/>
      <dgm:spPr/>
      <dgm:t>
        <a:bodyPr/>
        <a:lstStyle/>
        <a:p>
          <a:endParaRPr lang="ru-RU"/>
        </a:p>
      </dgm:t>
    </dgm:pt>
    <dgm:pt modelId="{4CF23AB7-6388-4F3F-8116-0EA9BD652289}" type="pres">
      <dgm:prSet presAssocID="{22B674E6-8A39-4497-B129-CFED14D6AD6F}" presName="node" presStyleLbl="node1" presStyleIdx="2" presStyleCnt="7" custScaleX="192324" custRadScaleRad="113139" custRadScaleInc="-1522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68234F6-7F4B-4AD6-B5B6-1AD248E7CBDE}" type="pres">
      <dgm:prSet presAssocID="{925B227A-2EFF-4D0C-87D6-D251128ADA7E}" presName="sibTrans" presStyleLbl="sibTrans2D1" presStyleIdx="2" presStyleCnt="7"/>
      <dgm:spPr/>
      <dgm:t>
        <a:bodyPr/>
        <a:lstStyle/>
        <a:p>
          <a:endParaRPr lang="ru-RU"/>
        </a:p>
      </dgm:t>
    </dgm:pt>
    <dgm:pt modelId="{3AC890A4-209F-483C-9336-83E19CDF7F4C}" type="pres">
      <dgm:prSet presAssocID="{925B227A-2EFF-4D0C-87D6-D251128ADA7E}" presName="connectorText" presStyleLbl="sibTrans2D1" presStyleIdx="2" presStyleCnt="7"/>
      <dgm:spPr/>
      <dgm:t>
        <a:bodyPr/>
        <a:lstStyle/>
        <a:p>
          <a:endParaRPr lang="ru-RU"/>
        </a:p>
      </dgm:t>
    </dgm:pt>
    <dgm:pt modelId="{7C01595D-B41E-4A24-B10C-DF59802F70FE}" type="pres">
      <dgm:prSet presAssocID="{E64901A6-26F6-4688-AA17-B261C9BAD725}" presName="node" presStyleLbl="node1" presStyleIdx="3" presStyleCnt="7" custScaleX="184809" custRadScaleRad="115029" custRadScaleInc="-5726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91801C3-0E80-4045-8E00-741DC92FABD5}" type="pres">
      <dgm:prSet presAssocID="{C54195FF-A8C1-48E2-B479-79DC77950EC3}" presName="sibTrans" presStyleLbl="sibTrans2D1" presStyleIdx="3" presStyleCnt="7"/>
      <dgm:spPr/>
      <dgm:t>
        <a:bodyPr/>
        <a:lstStyle/>
        <a:p>
          <a:endParaRPr lang="ru-RU"/>
        </a:p>
      </dgm:t>
    </dgm:pt>
    <dgm:pt modelId="{264C22A0-E8D0-4004-8A82-9EA05A3F5D71}" type="pres">
      <dgm:prSet presAssocID="{C54195FF-A8C1-48E2-B479-79DC77950EC3}" presName="connectorText" presStyleLbl="sibTrans2D1" presStyleIdx="3" presStyleCnt="7"/>
      <dgm:spPr/>
      <dgm:t>
        <a:bodyPr/>
        <a:lstStyle/>
        <a:p>
          <a:endParaRPr lang="ru-RU"/>
        </a:p>
      </dgm:t>
    </dgm:pt>
    <dgm:pt modelId="{9BA5D50E-B382-41D0-90C9-16A2A13A96BB}" type="pres">
      <dgm:prSet presAssocID="{C8643A74-ECD6-4B61-BB2B-D717D2D211AA}" presName="node" presStyleLbl="node1" presStyleIdx="4" presStyleCnt="7" custScaleX="187509" custRadScaleRad="104699" custRadScaleInc="3214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89D1F5A-BB6B-4D6B-B15A-89DCECCD4633}" type="pres">
      <dgm:prSet presAssocID="{3FCEBC2D-2F8E-4B90-B2AE-F10E66E3D323}" presName="sibTrans" presStyleLbl="sibTrans2D1" presStyleIdx="4" presStyleCnt="7"/>
      <dgm:spPr/>
      <dgm:t>
        <a:bodyPr/>
        <a:lstStyle/>
        <a:p>
          <a:endParaRPr lang="ru-RU"/>
        </a:p>
      </dgm:t>
    </dgm:pt>
    <dgm:pt modelId="{59BF4618-D74D-4E1B-A0FD-A00828642079}" type="pres">
      <dgm:prSet presAssocID="{3FCEBC2D-2F8E-4B90-B2AE-F10E66E3D323}" presName="connectorText" presStyleLbl="sibTrans2D1" presStyleIdx="4" presStyleCnt="7"/>
      <dgm:spPr/>
      <dgm:t>
        <a:bodyPr/>
        <a:lstStyle/>
        <a:p>
          <a:endParaRPr lang="ru-RU"/>
        </a:p>
      </dgm:t>
    </dgm:pt>
    <dgm:pt modelId="{9092E9B7-8220-4D8D-9708-5CE44233B111}" type="pres">
      <dgm:prSet presAssocID="{7638FBD7-8062-4960-B2F5-0B10AAB63B9C}" presName="node" presStyleLbl="node1" presStyleIdx="5" presStyleCnt="7" custScaleX="188643" custRadScaleRad="113281" custRadScaleInc="1526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B99BB39-4F85-4009-9857-BB82AF0A73D9}" type="pres">
      <dgm:prSet presAssocID="{E9AAAA62-4844-49BD-9292-B41B6C22FA6B}" presName="sibTrans" presStyleLbl="sibTrans2D1" presStyleIdx="5" presStyleCnt="7"/>
      <dgm:spPr/>
      <dgm:t>
        <a:bodyPr/>
        <a:lstStyle/>
        <a:p>
          <a:endParaRPr lang="ru-RU"/>
        </a:p>
      </dgm:t>
    </dgm:pt>
    <dgm:pt modelId="{E9E25C7E-A1E1-4413-91AA-EFE243D239F0}" type="pres">
      <dgm:prSet presAssocID="{E9AAAA62-4844-49BD-9292-B41B6C22FA6B}" presName="connectorText" presStyleLbl="sibTrans2D1" presStyleIdx="5" presStyleCnt="7"/>
      <dgm:spPr/>
      <dgm:t>
        <a:bodyPr/>
        <a:lstStyle/>
        <a:p>
          <a:endParaRPr lang="ru-RU"/>
        </a:p>
      </dgm:t>
    </dgm:pt>
    <dgm:pt modelId="{AECE68C6-49ED-42DA-A215-E27DDD7069B9}" type="pres">
      <dgm:prSet presAssocID="{E6DBE0F7-B999-4562-9DF6-A7F4CCA893B5}" presName="node" presStyleLbl="node1" presStyleIdx="6" presStyleCnt="7" custScaleX="188651" custRadScaleRad="126382" custRadScaleInc="-4230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C7C4BD8-3A33-4B28-B231-F4A0F527DE0C}" type="pres">
      <dgm:prSet presAssocID="{22C00470-A528-4365-A369-104209D53D5D}" presName="sibTrans" presStyleLbl="sibTrans2D1" presStyleIdx="6" presStyleCnt="7"/>
      <dgm:spPr/>
      <dgm:t>
        <a:bodyPr/>
        <a:lstStyle/>
        <a:p>
          <a:endParaRPr lang="ru-RU"/>
        </a:p>
      </dgm:t>
    </dgm:pt>
    <dgm:pt modelId="{C1F4F221-28E4-4311-908A-7A03A4900329}" type="pres">
      <dgm:prSet presAssocID="{22C00470-A528-4365-A369-104209D53D5D}" presName="connectorText" presStyleLbl="sibTrans2D1" presStyleIdx="6" presStyleCnt="7"/>
      <dgm:spPr/>
      <dgm:t>
        <a:bodyPr/>
        <a:lstStyle/>
        <a:p>
          <a:endParaRPr lang="ru-RU"/>
        </a:p>
      </dgm:t>
    </dgm:pt>
  </dgm:ptLst>
  <dgm:cxnLst>
    <dgm:cxn modelId="{A595550A-25DB-499E-8701-D23B025F4C80}" type="presOf" srcId="{925B227A-2EFF-4D0C-87D6-D251128ADA7E}" destId="{3AC890A4-209F-483C-9336-83E19CDF7F4C}" srcOrd="1" destOrd="0" presId="urn:microsoft.com/office/officeart/2005/8/layout/cycle2"/>
    <dgm:cxn modelId="{A9155F83-DE74-4673-8369-2EC4712E9FC2}" type="presOf" srcId="{3FCEBC2D-2F8E-4B90-B2AE-F10E66E3D323}" destId="{59BF4618-D74D-4E1B-A0FD-A00828642079}" srcOrd="1" destOrd="0" presId="urn:microsoft.com/office/officeart/2005/8/layout/cycle2"/>
    <dgm:cxn modelId="{82DE56E1-FF76-40D4-B0BD-BB855975F08C}" type="presOf" srcId="{22C00470-A528-4365-A369-104209D53D5D}" destId="{2C7C4BD8-3A33-4B28-B231-F4A0F527DE0C}" srcOrd="0" destOrd="0" presId="urn:microsoft.com/office/officeart/2005/8/layout/cycle2"/>
    <dgm:cxn modelId="{59C69F7F-D97C-42AD-A547-FFBBF703D1B0}" type="presOf" srcId="{EA8066A0-C321-4038-BAD0-3531D783BA50}" destId="{D5B6EB35-6D26-464A-87B3-654435D1B422}" srcOrd="0" destOrd="0" presId="urn:microsoft.com/office/officeart/2005/8/layout/cycle2"/>
    <dgm:cxn modelId="{3D63F7F4-5259-4E8A-93A3-FCA1EA550A03}" type="presOf" srcId="{95B9ABFD-B25D-4901-8025-7DE8E757EC66}" destId="{449F075F-666D-4453-8782-E6F04D936443}" srcOrd="0" destOrd="0" presId="urn:microsoft.com/office/officeart/2005/8/layout/cycle2"/>
    <dgm:cxn modelId="{C767A44C-B287-48B3-8A23-CF70B68092C4}" type="presOf" srcId="{D90ABC07-E619-4A4E-B9CB-AF874F88D6DE}" destId="{A5BBB81E-28D1-4118-AE46-8D716BA006E1}" srcOrd="1" destOrd="0" presId="urn:microsoft.com/office/officeart/2005/8/layout/cycle2"/>
    <dgm:cxn modelId="{7F09D94F-F2B7-49AD-B2D8-EB6A66496A96}" type="presOf" srcId="{E6DBE0F7-B999-4562-9DF6-A7F4CCA893B5}" destId="{AECE68C6-49ED-42DA-A215-E27DDD7069B9}" srcOrd="0" destOrd="0" presId="urn:microsoft.com/office/officeart/2005/8/layout/cycle2"/>
    <dgm:cxn modelId="{BF79A4F4-FD6B-4E10-92B9-2BB6B41DBBAB}" type="presOf" srcId="{EA8066A0-C321-4038-BAD0-3531D783BA50}" destId="{0DB0DB3B-89C6-4569-8F8A-D6166345BA7D}" srcOrd="1" destOrd="0" presId="urn:microsoft.com/office/officeart/2005/8/layout/cycle2"/>
    <dgm:cxn modelId="{E7508EAB-95C1-4D5B-AB5F-FF5E8517900F}" type="presOf" srcId="{22C00470-A528-4365-A369-104209D53D5D}" destId="{C1F4F221-28E4-4311-908A-7A03A4900329}" srcOrd="1" destOrd="0" presId="urn:microsoft.com/office/officeart/2005/8/layout/cycle2"/>
    <dgm:cxn modelId="{C84A4AB6-F39E-4A83-9758-94545BD3B6E7}" type="presOf" srcId="{7638FBD7-8062-4960-B2F5-0B10AAB63B9C}" destId="{9092E9B7-8220-4D8D-9708-5CE44233B111}" srcOrd="0" destOrd="0" presId="urn:microsoft.com/office/officeart/2005/8/layout/cycle2"/>
    <dgm:cxn modelId="{37D9AF16-F8E7-4B06-B065-34D2DFFCCC40}" type="presOf" srcId="{C54195FF-A8C1-48E2-B479-79DC77950EC3}" destId="{C91801C3-0E80-4045-8E00-741DC92FABD5}" srcOrd="0" destOrd="0" presId="urn:microsoft.com/office/officeart/2005/8/layout/cycle2"/>
    <dgm:cxn modelId="{FF20D2B7-1A68-47C2-B9DB-3584E84D4D06}" type="presOf" srcId="{E9AAAA62-4844-49BD-9292-B41B6C22FA6B}" destId="{3B99BB39-4F85-4009-9857-BB82AF0A73D9}" srcOrd="0" destOrd="0" presId="urn:microsoft.com/office/officeart/2005/8/layout/cycle2"/>
    <dgm:cxn modelId="{F61B2926-29CC-4883-9BB3-C0A2F2EDA921}" type="presOf" srcId="{925B227A-2EFF-4D0C-87D6-D251128ADA7E}" destId="{B68234F6-7F4B-4AD6-B5B6-1AD248E7CBDE}" srcOrd="0" destOrd="0" presId="urn:microsoft.com/office/officeart/2005/8/layout/cycle2"/>
    <dgm:cxn modelId="{46B92371-9A96-4947-8207-F5CEA0590699}" type="presOf" srcId="{E9AAAA62-4844-49BD-9292-B41B6C22FA6B}" destId="{E9E25C7E-A1E1-4413-91AA-EFE243D239F0}" srcOrd="1" destOrd="0" presId="urn:microsoft.com/office/officeart/2005/8/layout/cycle2"/>
    <dgm:cxn modelId="{D3AD1254-2B79-4D47-815E-731AD56829C3}" srcId="{B07B01ED-CD94-4F9E-B636-EA6604D7511D}" destId="{E6DBE0F7-B999-4562-9DF6-A7F4CCA893B5}" srcOrd="6" destOrd="0" parTransId="{B7E05DAA-BE67-41FD-A7D3-DC0CCB3BCAC0}" sibTransId="{22C00470-A528-4365-A369-104209D53D5D}"/>
    <dgm:cxn modelId="{E85D0F18-AB4F-452B-B9E4-859856419F3C}" srcId="{B07B01ED-CD94-4F9E-B636-EA6604D7511D}" destId="{D52FE363-9033-4216-B1CD-18F9480BDDAD}" srcOrd="1" destOrd="0" parTransId="{E5B1FA99-747C-4E6F-B18B-FF65CAE06D8B}" sibTransId="{EA8066A0-C321-4038-BAD0-3531D783BA50}"/>
    <dgm:cxn modelId="{5A9A183E-D8F9-40E7-92E7-FD92639A5CF3}" type="presOf" srcId="{C54195FF-A8C1-48E2-B479-79DC77950EC3}" destId="{264C22A0-E8D0-4004-8A82-9EA05A3F5D71}" srcOrd="1" destOrd="0" presId="urn:microsoft.com/office/officeart/2005/8/layout/cycle2"/>
    <dgm:cxn modelId="{A47575CE-C531-4F95-BF16-29789594E1C5}" srcId="{B07B01ED-CD94-4F9E-B636-EA6604D7511D}" destId="{22B674E6-8A39-4497-B129-CFED14D6AD6F}" srcOrd="2" destOrd="0" parTransId="{BDDD7127-8F83-43B3-8104-D1E880FF1295}" sibTransId="{925B227A-2EFF-4D0C-87D6-D251128ADA7E}"/>
    <dgm:cxn modelId="{1BAAD1FC-4F38-4E71-BC40-A841569A0F2E}" type="presOf" srcId="{D90ABC07-E619-4A4E-B9CB-AF874F88D6DE}" destId="{BA82E3DD-B860-43DF-840E-901A365CDC3D}" srcOrd="0" destOrd="0" presId="urn:microsoft.com/office/officeart/2005/8/layout/cycle2"/>
    <dgm:cxn modelId="{06F36D2C-3375-4286-A4C7-6B9158B49A3F}" type="presOf" srcId="{B07B01ED-CD94-4F9E-B636-EA6604D7511D}" destId="{178F0A6D-EFB0-4FC1-9E7F-594225B03CD8}" srcOrd="0" destOrd="0" presId="urn:microsoft.com/office/officeart/2005/8/layout/cycle2"/>
    <dgm:cxn modelId="{6B488F62-8BA9-425E-95F2-846EA752BFF5}" type="presOf" srcId="{3FCEBC2D-2F8E-4B90-B2AE-F10E66E3D323}" destId="{489D1F5A-BB6B-4D6B-B15A-89DCECCD4633}" srcOrd="0" destOrd="0" presId="urn:microsoft.com/office/officeart/2005/8/layout/cycle2"/>
    <dgm:cxn modelId="{EA602C82-E124-41FE-B6C4-3040086FBFD8}" type="presOf" srcId="{C8643A74-ECD6-4B61-BB2B-D717D2D211AA}" destId="{9BA5D50E-B382-41D0-90C9-16A2A13A96BB}" srcOrd="0" destOrd="0" presId="urn:microsoft.com/office/officeart/2005/8/layout/cycle2"/>
    <dgm:cxn modelId="{7D65629E-05FC-4FFB-96C1-E3EAE9FD0D6D}" srcId="{B07B01ED-CD94-4F9E-B636-EA6604D7511D}" destId="{E64901A6-26F6-4688-AA17-B261C9BAD725}" srcOrd="3" destOrd="0" parTransId="{E4EA5361-4F22-4C3C-89C2-10787EA8A9A2}" sibTransId="{C54195FF-A8C1-48E2-B479-79DC77950EC3}"/>
    <dgm:cxn modelId="{405E9504-BEEB-4E81-8029-2381B7E09BBE}" srcId="{B07B01ED-CD94-4F9E-B636-EA6604D7511D}" destId="{95B9ABFD-B25D-4901-8025-7DE8E757EC66}" srcOrd="0" destOrd="0" parTransId="{11D9280F-C3DC-4E51-9E9A-C65F3C1EAA4E}" sibTransId="{D90ABC07-E619-4A4E-B9CB-AF874F88D6DE}"/>
    <dgm:cxn modelId="{9096F903-6EC6-424A-9E65-D0FEA8AAAEC3}" type="presOf" srcId="{E64901A6-26F6-4688-AA17-B261C9BAD725}" destId="{7C01595D-B41E-4A24-B10C-DF59802F70FE}" srcOrd="0" destOrd="0" presId="urn:microsoft.com/office/officeart/2005/8/layout/cycle2"/>
    <dgm:cxn modelId="{00ED8B3C-1A4E-4494-B42B-36BDD02F44F2}" type="presOf" srcId="{22B674E6-8A39-4497-B129-CFED14D6AD6F}" destId="{4CF23AB7-6388-4F3F-8116-0EA9BD652289}" srcOrd="0" destOrd="0" presId="urn:microsoft.com/office/officeart/2005/8/layout/cycle2"/>
    <dgm:cxn modelId="{B072B724-D750-4EAC-B62A-4ABA4482CCC0}" type="presOf" srcId="{D52FE363-9033-4216-B1CD-18F9480BDDAD}" destId="{E753B2B8-B9EF-4F88-97BB-9F8CEAE8B370}" srcOrd="0" destOrd="0" presId="urn:microsoft.com/office/officeart/2005/8/layout/cycle2"/>
    <dgm:cxn modelId="{42AF5521-938A-49EC-85A8-41BF58D22DD7}" srcId="{B07B01ED-CD94-4F9E-B636-EA6604D7511D}" destId="{7638FBD7-8062-4960-B2F5-0B10AAB63B9C}" srcOrd="5" destOrd="0" parTransId="{FA986DE5-A473-4958-B8D8-890E870B3C3A}" sibTransId="{E9AAAA62-4844-49BD-9292-B41B6C22FA6B}"/>
    <dgm:cxn modelId="{4AF63CE9-6ED8-4B3E-B3D0-ACC3DE626BF9}" srcId="{B07B01ED-CD94-4F9E-B636-EA6604D7511D}" destId="{C8643A74-ECD6-4B61-BB2B-D717D2D211AA}" srcOrd="4" destOrd="0" parTransId="{CB651E1D-D8A5-4D66-BE0E-5D555A9A0A8A}" sibTransId="{3FCEBC2D-2F8E-4B90-B2AE-F10E66E3D323}"/>
    <dgm:cxn modelId="{84942514-E4D0-4DED-97D3-78366DD37970}" type="presParOf" srcId="{178F0A6D-EFB0-4FC1-9E7F-594225B03CD8}" destId="{449F075F-666D-4453-8782-E6F04D936443}" srcOrd="0" destOrd="0" presId="urn:microsoft.com/office/officeart/2005/8/layout/cycle2"/>
    <dgm:cxn modelId="{4B335A5D-75BC-4DFF-9234-1F7D4CD90F0B}" type="presParOf" srcId="{178F0A6D-EFB0-4FC1-9E7F-594225B03CD8}" destId="{BA82E3DD-B860-43DF-840E-901A365CDC3D}" srcOrd="1" destOrd="0" presId="urn:microsoft.com/office/officeart/2005/8/layout/cycle2"/>
    <dgm:cxn modelId="{4A2E11DD-5C2A-498A-97FD-746BF33455FF}" type="presParOf" srcId="{BA82E3DD-B860-43DF-840E-901A365CDC3D}" destId="{A5BBB81E-28D1-4118-AE46-8D716BA006E1}" srcOrd="0" destOrd="0" presId="urn:microsoft.com/office/officeart/2005/8/layout/cycle2"/>
    <dgm:cxn modelId="{9D9A7A00-6D67-46A2-B818-1B9AF149526D}" type="presParOf" srcId="{178F0A6D-EFB0-4FC1-9E7F-594225B03CD8}" destId="{E753B2B8-B9EF-4F88-97BB-9F8CEAE8B370}" srcOrd="2" destOrd="0" presId="urn:microsoft.com/office/officeart/2005/8/layout/cycle2"/>
    <dgm:cxn modelId="{A1E4554A-31E5-4EA6-88B5-E01BAB3717B8}" type="presParOf" srcId="{178F0A6D-EFB0-4FC1-9E7F-594225B03CD8}" destId="{D5B6EB35-6D26-464A-87B3-654435D1B422}" srcOrd="3" destOrd="0" presId="urn:microsoft.com/office/officeart/2005/8/layout/cycle2"/>
    <dgm:cxn modelId="{06DF211F-7A48-43B3-BE32-9A68E17469FD}" type="presParOf" srcId="{D5B6EB35-6D26-464A-87B3-654435D1B422}" destId="{0DB0DB3B-89C6-4569-8F8A-D6166345BA7D}" srcOrd="0" destOrd="0" presId="urn:microsoft.com/office/officeart/2005/8/layout/cycle2"/>
    <dgm:cxn modelId="{AF58AF6E-ED93-428F-AD7D-256DBEBF4E8E}" type="presParOf" srcId="{178F0A6D-EFB0-4FC1-9E7F-594225B03CD8}" destId="{4CF23AB7-6388-4F3F-8116-0EA9BD652289}" srcOrd="4" destOrd="0" presId="urn:microsoft.com/office/officeart/2005/8/layout/cycle2"/>
    <dgm:cxn modelId="{1C27EF92-E387-40AA-A253-6874F774336E}" type="presParOf" srcId="{178F0A6D-EFB0-4FC1-9E7F-594225B03CD8}" destId="{B68234F6-7F4B-4AD6-B5B6-1AD248E7CBDE}" srcOrd="5" destOrd="0" presId="urn:microsoft.com/office/officeart/2005/8/layout/cycle2"/>
    <dgm:cxn modelId="{E376043F-DE85-44EE-BE01-D51643BE19CA}" type="presParOf" srcId="{B68234F6-7F4B-4AD6-B5B6-1AD248E7CBDE}" destId="{3AC890A4-209F-483C-9336-83E19CDF7F4C}" srcOrd="0" destOrd="0" presId="urn:microsoft.com/office/officeart/2005/8/layout/cycle2"/>
    <dgm:cxn modelId="{F3F9802E-34F9-4F16-9086-DF0C61AB01B5}" type="presParOf" srcId="{178F0A6D-EFB0-4FC1-9E7F-594225B03CD8}" destId="{7C01595D-B41E-4A24-B10C-DF59802F70FE}" srcOrd="6" destOrd="0" presId="urn:microsoft.com/office/officeart/2005/8/layout/cycle2"/>
    <dgm:cxn modelId="{0A6DCD71-E97F-485E-98D0-3CB326F8BBB5}" type="presParOf" srcId="{178F0A6D-EFB0-4FC1-9E7F-594225B03CD8}" destId="{C91801C3-0E80-4045-8E00-741DC92FABD5}" srcOrd="7" destOrd="0" presId="urn:microsoft.com/office/officeart/2005/8/layout/cycle2"/>
    <dgm:cxn modelId="{A2FD411D-9D88-4C27-A357-8743C7FED31F}" type="presParOf" srcId="{C91801C3-0E80-4045-8E00-741DC92FABD5}" destId="{264C22A0-E8D0-4004-8A82-9EA05A3F5D71}" srcOrd="0" destOrd="0" presId="urn:microsoft.com/office/officeart/2005/8/layout/cycle2"/>
    <dgm:cxn modelId="{9B4A1B96-E045-44FB-8C5D-625BD4D30997}" type="presParOf" srcId="{178F0A6D-EFB0-4FC1-9E7F-594225B03CD8}" destId="{9BA5D50E-B382-41D0-90C9-16A2A13A96BB}" srcOrd="8" destOrd="0" presId="urn:microsoft.com/office/officeart/2005/8/layout/cycle2"/>
    <dgm:cxn modelId="{BBB9DBF3-1E26-4977-AC36-2456B7AA0BAC}" type="presParOf" srcId="{178F0A6D-EFB0-4FC1-9E7F-594225B03CD8}" destId="{489D1F5A-BB6B-4D6B-B15A-89DCECCD4633}" srcOrd="9" destOrd="0" presId="urn:microsoft.com/office/officeart/2005/8/layout/cycle2"/>
    <dgm:cxn modelId="{96CC9156-98D4-41F8-B5F1-898C548D9B1E}" type="presParOf" srcId="{489D1F5A-BB6B-4D6B-B15A-89DCECCD4633}" destId="{59BF4618-D74D-4E1B-A0FD-A00828642079}" srcOrd="0" destOrd="0" presId="urn:microsoft.com/office/officeart/2005/8/layout/cycle2"/>
    <dgm:cxn modelId="{EF66FBD3-E045-4859-BC2B-026C77B887A8}" type="presParOf" srcId="{178F0A6D-EFB0-4FC1-9E7F-594225B03CD8}" destId="{9092E9B7-8220-4D8D-9708-5CE44233B111}" srcOrd="10" destOrd="0" presId="urn:microsoft.com/office/officeart/2005/8/layout/cycle2"/>
    <dgm:cxn modelId="{67E42F36-CE23-44E6-A0DC-A77971515453}" type="presParOf" srcId="{178F0A6D-EFB0-4FC1-9E7F-594225B03CD8}" destId="{3B99BB39-4F85-4009-9857-BB82AF0A73D9}" srcOrd="11" destOrd="0" presId="urn:microsoft.com/office/officeart/2005/8/layout/cycle2"/>
    <dgm:cxn modelId="{502B4084-6A40-435E-8B5B-B3C61690DA2B}" type="presParOf" srcId="{3B99BB39-4F85-4009-9857-BB82AF0A73D9}" destId="{E9E25C7E-A1E1-4413-91AA-EFE243D239F0}" srcOrd="0" destOrd="0" presId="urn:microsoft.com/office/officeart/2005/8/layout/cycle2"/>
    <dgm:cxn modelId="{C426D11F-86B2-4F81-B771-43E1EB82CE45}" type="presParOf" srcId="{178F0A6D-EFB0-4FC1-9E7F-594225B03CD8}" destId="{AECE68C6-49ED-42DA-A215-E27DDD7069B9}" srcOrd="12" destOrd="0" presId="urn:microsoft.com/office/officeart/2005/8/layout/cycle2"/>
    <dgm:cxn modelId="{5FF098B9-6845-4A20-B998-5EDE954CDA55}" type="presParOf" srcId="{178F0A6D-EFB0-4FC1-9E7F-594225B03CD8}" destId="{2C7C4BD8-3A33-4B28-B231-F4A0F527DE0C}" srcOrd="13" destOrd="0" presId="urn:microsoft.com/office/officeart/2005/8/layout/cycle2"/>
    <dgm:cxn modelId="{05944736-CF31-4BDA-AF23-C2183DD5EA25}" type="presParOf" srcId="{2C7C4BD8-3A33-4B28-B231-F4A0F527DE0C}" destId="{C1F4F221-28E4-4311-908A-7A03A4900329}" srcOrd="0" destOrd="0" presId="urn:microsoft.com/office/officeart/2005/8/layout/cycle2"/>
  </dgm:cxnLst>
  <dgm:bg/>
  <dgm:whole/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5E2046E5-EA26-411F-A862-A6FA957EDDC3}" type="doc">
      <dgm:prSet loTypeId="urn:microsoft.com/office/officeart/2005/8/layout/orgChart1" loCatId="hierarchy" qsTypeId="urn:microsoft.com/office/officeart/2005/8/quickstyle/3d4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22573943-5E4A-4B5A-A11A-82EB2DD9AA4C}">
      <dgm:prSet phldrT="[Текст]"/>
      <dgm:spPr>
        <a:solidFill>
          <a:srgbClr val="009999">
            <a:alpha val="29000"/>
          </a:srgbClr>
        </a:solidFill>
      </dgm:spPr>
      <dgm:t>
        <a:bodyPr/>
        <a:lstStyle/>
        <a:p>
          <a:r>
            <a: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Правила совершения действий, направленных на возврат долгов</a:t>
          </a:r>
          <a:endParaRPr lang="ru-RU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CF2DB829-F74F-424C-A45E-9D818B190D71}" type="parTrans" cxnId="{791D64F6-248C-4DC2-A14A-CD39A40CECA5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180D26CF-9CF1-476C-91A5-44610D77C24D}" type="sibTrans" cxnId="{791D64F6-248C-4DC2-A14A-CD39A40CECA5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B161330E-F1CF-4ADD-9CDD-466818F1768E}">
      <dgm:prSet phldrT="[Текст]"/>
      <dgm:spPr>
        <a:solidFill>
          <a:schemeClr val="accent4">
            <a:lumMod val="20000"/>
            <a:lumOff val="80000"/>
          </a:schemeClr>
        </a:solidFill>
      </dgm:spPr>
      <dgm:t>
        <a:bodyPr/>
        <a:lstStyle/>
        <a:p>
          <a:pPr>
            <a:spcAft>
              <a:spcPts val="0"/>
            </a:spcAft>
          </a:pPr>
          <a:r>
            <a: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Коллекторы имею право звонить должнику не чаще 2 раз в неделю, </a:t>
          </a:r>
        </a:p>
        <a:p>
          <a:pPr>
            <a:spcAft>
              <a:spcPts val="0"/>
            </a:spcAft>
          </a:pPr>
          <a:r>
            <a: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 8 до 22 часов.</a:t>
          </a:r>
        </a:p>
        <a:p>
          <a:pPr>
            <a:spcAft>
              <a:spcPts val="0"/>
            </a:spcAft>
          </a:pPr>
          <a:r>
            <a: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Личная встреча возможна раз в неделю в тот же период времени.</a:t>
          </a:r>
        </a:p>
        <a:p>
          <a:pPr>
            <a:spcAft>
              <a:spcPct val="35000"/>
            </a:spcAft>
          </a:pPr>
          <a:r>
            <a: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Ночные звонки и визиты запрещены</a:t>
          </a:r>
          <a:endParaRPr lang="ru-RU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977D124E-76F5-4503-9113-0B524608498C}" type="parTrans" cxnId="{ECBC3043-F1CC-455F-BFE4-63FB28AD06F5}">
      <dgm:prSet/>
      <dgm:spPr/>
      <dgm:t>
        <a:bodyPr/>
        <a:lstStyle/>
        <a:p>
          <a:endParaRPr lang="ru-RU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FAA57303-8B9D-43FD-98D1-86EC194A8205}" type="sibTrans" cxnId="{ECBC3043-F1CC-455F-BFE4-63FB28AD06F5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4B45DE0C-3976-4C73-A23B-6EE40AF58F15}">
      <dgm:prSet phldrT="[Текст]"/>
      <dgm:spPr>
        <a:solidFill>
          <a:schemeClr val="accent4">
            <a:lumMod val="20000"/>
            <a:lumOff val="80000"/>
          </a:schemeClr>
        </a:solidFill>
      </dgm:spPr>
      <dgm:t>
        <a:bodyPr/>
        <a:lstStyle/>
        <a:p>
          <a:r>
            <a: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Угрозы и оскорбления должнику запрещены, коллекторы обязаны представляться должнику, в течение 3 лет хранить бумажные документы и аудиозаписи общения с должником</a:t>
          </a:r>
          <a:endParaRPr lang="ru-RU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AA088A1E-6901-414D-8922-D851B4BDAF01}" type="parTrans" cxnId="{5AD4F85D-101B-4E5F-AF00-23E0101FC6D3}">
      <dgm:prSet/>
      <dgm:spPr/>
      <dgm:t>
        <a:bodyPr/>
        <a:lstStyle/>
        <a:p>
          <a:endParaRPr lang="ru-RU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82DEA278-7DF4-4D87-AE3A-9044C0BF300B}" type="sibTrans" cxnId="{5AD4F85D-101B-4E5F-AF00-23E0101FC6D3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ED812715-A0FE-48BD-B7C1-86204BD5F581}">
      <dgm:prSet phldrT="[Текст]"/>
      <dgm:spPr>
        <a:solidFill>
          <a:schemeClr val="accent4">
            <a:lumMod val="20000"/>
            <a:lumOff val="80000"/>
          </a:schemeClr>
        </a:solidFill>
      </dgm:spPr>
      <dgm:t>
        <a:bodyPr/>
        <a:lstStyle/>
        <a:p>
          <a:r>
            <a: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Коллекторские агентства, занимающиеся взысканием долгов физических лиц, должны состоять в специальном реестре, иметь соответствующее свидетельство и договор обязательного страхования ответственности за причинение убытков должнику</a:t>
          </a:r>
          <a:endParaRPr lang="ru-RU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91F872E0-3B1B-48C2-B3F5-BE9C58D91452}" type="parTrans" cxnId="{8B3B0655-FB54-499D-80EC-187DE47A7310}">
      <dgm:prSet/>
      <dgm:spPr/>
      <dgm:t>
        <a:bodyPr/>
        <a:lstStyle/>
        <a:p>
          <a:endParaRPr lang="ru-RU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97EB4966-75A5-4244-BEF6-F3696E02E7CA}" type="sibTrans" cxnId="{8B3B0655-FB54-499D-80EC-187DE47A7310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4038E844-5CB2-411F-9219-3E22EB449930}" type="pres">
      <dgm:prSet presAssocID="{5E2046E5-EA26-411F-A862-A6FA957EDDC3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D8E7D8C0-32E3-410A-983B-32621B205A19}" type="pres">
      <dgm:prSet presAssocID="{22573943-5E4A-4B5A-A11A-82EB2DD9AA4C}" presName="hierRoot1" presStyleCnt="0">
        <dgm:presLayoutVars>
          <dgm:hierBranch val="init"/>
        </dgm:presLayoutVars>
      </dgm:prSet>
      <dgm:spPr/>
    </dgm:pt>
    <dgm:pt modelId="{C6F2CEE1-F03F-4605-95F1-BB4AA6402391}" type="pres">
      <dgm:prSet presAssocID="{22573943-5E4A-4B5A-A11A-82EB2DD9AA4C}" presName="rootComposite1" presStyleCnt="0"/>
      <dgm:spPr/>
    </dgm:pt>
    <dgm:pt modelId="{98820D4A-C1F3-4D9F-AD23-47F9CB33E9F2}" type="pres">
      <dgm:prSet presAssocID="{22573943-5E4A-4B5A-A11A-82EB2DD9AA4C}" presName="rootText1" presStyleLbl="node0" presStyleIdx="0" presStyleCnt="1" custScaleX="15904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C5DBAAE-9440-4DCC-8647-7840A4BAEADD}" type="pres">
      <dgm:prSet presAssocID="{22573943-5E4A-4B5A-A11A-82EB2DD9AA4C}" presName="rootConnector1" presStyleLbl="node1" presStyleIdx="0" presStyleCnt="0"/>
      <dgm:spPr/>
      <dgm:t>
        <a:bodyPr/>
        <a:lstStyle/>
        <a:p>
          <a:endParaRPr lang="ru-RU"/>
        </a:p>
      </dgm:t>
    </dgm:pt>
    <dgm:pt modelId="{D2A713B1-1679-4BFD-8E95-CB47B5928E22}" type="pres">
      <dgm:prSet presAssocID="{22573943-5E4A-4B5A-A11A-82EB2DD9AA4C}" presName="hierChild2" presStyleCnt="0"/>
      <dgm:spPr/>
    </dgm:pt>
    <dgm:pt modelId="{3C2FE924-0205-42E9-8E0E-5D07299D4C47}" type="pres">
      <dgm:prSet presAssocID="{977D124E-76F5-4503-9113-0B524608498C}" presName="Name37" presStyleLbl="parChTrans1D2" presStyleIdx="0" presStyleCnt="3"/>
      <dgm:spPr/>
      <dgm:t>
        <a:bodyPr/>
        <a:lstStyle/>
        <a:p>
          <a:endParaRPr lang="ru-RU"/>
        </a:p>
      </dgm:t>
    </dgm:pt>
    <dgm:pt modelId="{BDFF91FD-ECFA-48D5-AD52-DF5013801149}" type="pres">
      <dgm:prSet presAssocID="{B161330E-F1CF-4ADD-9CDD-466818F1768E}" presName="hierRoot2" presStyleCnt="0">
        <dgm:presLayoutVars>
          <dgm:hierBranch val="init"/>
        </dgm:presLayoutVars>
      </dgm:prSet>
      <dgm:spPr/>
    </dgm:pt>
    <dgm:pt modelId="{16E1482B-02E9-493F-9A1C-D52122D57F6B}" type="pres">
      <dgm:prSet presAssocID="{B161330E-F1CF-4ADD-9CDD-466818F1768E}" presName="rootComposite" presStyleCnt="0"/>
      <dgm:spPr/>
    </dgm:pt>
    <dgm:pt modelId="{7F1A4947-8A72-44F6-A8C4-CB1AA919D1F1}" type="pres">
      <dgm:prSet presAssocID="{B161330E-F1CF-4ADD-9CDD-466818F1768E}" presName="rootText" presStyleLbl="node2" presStyleIdx="0" presStyleCnt="3" custScaleY="22401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FE98A7D-BD0A-4B26-9D8B-8E33109A6252}" type="pres">
      <dgm:prSet presAssocID="{B161330E-F1CF-4ADD-9CDD-466818F1768E}" presName="rootConnector" presStyleLbl="node2" presStyleIdx="0" presStyleCnt="3"/>
      <dgm:spPr/>
      <dgm:t>
        <a:bodyPr/>
        <a:lstStyle/>
        <a:p>
          <a:endParaRPr lang="ru-RU"/>
        </a:p>
      </dgm:t>
    </dgm:pt>
    <dgm:pt modelId="{B2DA746F-D901-41F7-8477-298B4DEAC491}" type="pres">
      <dgm:prSet presAssocID="{B161330E-F1CF-4ADD-9CDD-466818F1768E}" presName="hierChild4" presStyleCnt="0"/>
      <dgm:spPr/>
    </dgm:pt>
    <dgm:pt modelId="{16D89E20-F28F-4A8E-811B-7DDB47EF5C9D}" type="pres">
      <dgm:prSet presAssocID="{B161330E-F1CF-4ADD-9CDD-466818F1768E}" presName="hierChild5" presStyleCnt="0"/>
      <dgm:spPr/>
    </dgm:pt>
    <dgm:pt modelId="{B1F6C964-A9ED-41CB-AB13-AA2D57073FF3}" type="pres">
      <dgm:prSet presAssocID="{AA088A1E-6901-414D-8922-D851B4BDAF01}" presName="Name37" presStyleLbl="parChTrans1D2" presStyleIdx="1" presStyleCnt="3"/>
      <dgm:spPr/>
      <dgm:t>
        <a:bodyPr/>
        <a:lstStyle/>
        <a:p>
          <a:endParaRPr lang="ru-RU"/>
        </a:p>
      </dgm:t>
    </dgm:pt>
    <dgm:pt modelId="{89DFE315-B878-4AE3-A012-F871BC9D59DA}" type="pres">
      <dgm:prSet presAssocID="{4B45DE0C-3976-4C73-A23B-6EE40AF58F15}" presName="hierRoot2" presStyleCnt="0">
        <dgm:presLayoutVars>
          <dgm:hierBranch val="init"/>
        </dgm:presLayoutVars>
      </dgm:prSet>
      <dgm:spPr/>
    </dgm:pt>
    <dgm:pt modelId="{3D9785D3-0BB7-425A-855B-82C0532BE877}" type="pres">
      <dgm:prSet presAssocID="{4B45DE0C-3976-4C73-A23B-6EE40AF58F15}" presName="rootComposite" presStyleCnt="0"/>
      <dgm:spPr/>
    </dgm:pt>
    <dgm:pt modelId="{13B5877A-A337-4268-9166-9759CDB16ED1}" type="pres">
      <dgm:prSet presAssocID="{4B45DE0C-3976-4C73-A23B-6EE40AF58F15}" presName="rootText" presStyleLbl="node2" presStyleIdx="1" presStyleCnt="3" custScaleY="22956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EB36161-2D77-4737-AE45-6835726EF800}" type="pres">
      <dgm:prSet presAssocID="{4B45DE0C-3976-4C73-A23B-6EE40AF58F15}" presName="rootConnector" presStyleLbl="node2" presStyleIdx="1" presStyleCnt="3"/>
      <dgm:spPr/>
      <dgm:t>
        <a:bodyPr/>
        <a:lstStyle/>
        <a:p>
          <a:endParaRPr lang="ru-RU"/>
        </a:p>
      </dgm:t>
    </dgm:pt>
    <dgm:pt modelId="{EE2C88CB-CCFC-4ED9-B2F5-6D24156CFBEF}" type="pres">
      <dgm:prSet presAssocID="{4B45DE0C-3976-4C73-A23B-6EE40AF58F15}" presName="hierChild4" presStyleCnt="0"/>
      <dgm:spPr/>
    </dgm:pt>
    <dgm:pt modelId="{FECEDB8C-352E-45F1-A291-DB2DDF6DC8FE}" type="pres">
      <dgm:prSet presAssocID="{4B45DE0C-3976-4C73-A23B-6EE40AF58F15}" presName="hierChild5" presStyleCnt="0"/>
      <dgm:spPr/>
    </dgm:pt>
    <dgm:pt modelId="{16A77303-8BE8-411F-B077-6CD6854A8869}" type="pres">
      <dgm:prSet presAssocID="{91F872E0-3B1B-48C2-B3F5-BE9C58D91452}" presName="Name37" presStyleLbl="parChTrans1D2" presStyleIdx="2" presStyleCnt="3"/>
      <dgm:spPr/>
      <dgm:t>
        <a:bodyPr/>
        <a:lstStyle/>
        <a:p>
          <a:endParaRPr lang="ru-RU"/>
        </a:p>
      </dgm:t>
    </dgm:pt>
    <dgm:pt modelId="{4F5A8860-58A0-4127-9264-A9E288DACD9D}" type="pres">
      <dgm:prSet presAssocID="{ED812715-A0FE-48BD-B7C1-86204BD5F581}" presName="hierRoot2" presStyleCnt="0">
        <dgm:presLayoutVars>
          <dgm:hierBranch val="init"/>
        </dgm:presLayoutVars>
      </dgm:prSet>
      <dgm:spPr/>
    </dgm:pt>
    <dgm:pt modelId="{B74E0420-544D-4231-AE8C-E8FF9EB285F0}" type="pres">
      <dgm:prSet presAssocID="{ED812715-A0FE-48BD-B7C1-86204BD5F581}" presName="rootComposite" presStyleCnt="0"/>
      <dgm:spPr/>
    </dgm:pt>
    <dgm:pt modelId="{F312CF78-141D-4C66-9578-581B97602BE1}" type="pres">
      <dgm:prSet presAssocID="{ED812715-A0FE-48BD-B7C1-86204BD5F581}" presName="rootText" presStyleLbl="node2" presStyleIdx="2" presStyleCnt="3" custScaleY="22066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2B91D6C-527C-4C4C-96A6-67DE724B36BC}" type="pres">
      <dgm:prSet presAssocID="{ED812715-A0FE-48BD-B7C1-86204BD5F581}" presName="rootConnector" presStyleLbl="node2" presStyleIdx="2" presStyleCnt="3"/>
      <dgm:spPr/>
      <dgm:t>
        <a:bodyPr/>
        <a:lstStyle/>
        <a:p>
          <a:endParaRPr lang="ru-RU"/>
        </a:p>
      </dgm:t>
    </dgm:pt>
    <dgm:pt modelId="{CE183874-25E4-490C-AD98-D86EA463D39E}" type="pres">
      <dgm:prSet presAssocID="{ED812715-A0FE-48BD-B7C1-86204BD5F581}" presName="hierChild4" presStyleCnt="0"/>
      <dgm:spPr/>
    </dgm:pt>
    <dgm:pt modelId="{194B2829-FE27-4BF5-8FEA-21C5161FCF39}" type="pres">
      <dgm:prSet presAssocID="{ED812715-A0FE-48BD-B7C1-86204BD5F581}" presName="hierChild5" presStyleCnt="0"/>
      <dgm:spPr/>
    </dgm:pt>
    <dgm:pt modelId="{1FC0C53E-E73E-464C-BD79-9728FDABCF44}" type="pres">
      <dgm:prSet presAssocID="{22573943-5E4A-4B5A-A11A-82EB2DD9AA4C}" presName="hierChild3" presStyleCnt="0"/>
      <dgm:spPr/>
    </dgm:pt>
  </dgm:ptLst>
  <dgm:cxnLst>
    <dgm:cxn modelId="{B158E47F-0FC4-4DD6-A217-4850FDC529A3}" type="presOf" srcId="{ED812715-A0FE-48BD-B7C1-86204BD5F581}" destId="{C2B91D6C-527C-4C4C-96A6-67DE724B36BC}" srcOrd="1" destOrd="0" presId="urn:microsoft.com/office/officeart/2005/8/layout/orgChart1"/>
    <dgm:cxn modelId="{337D6967-A7B2-4881-87E8-3FCBFF38A906}" type="presOf" srcId="{22573943-5E4A-4B5A-A11A-82EB2DD9AA4C}" destId="{8C5DBAAE-9440-4DCC-8647-7840A4BAEADD}" srcOrd="1" destOrd="0" presId="urn:microsoft.com/office/officeart/2005/8/layout/orgChart1"/>
    <dgm:cxn modelId="{54D5081A-639B-48ED-815B-CB58BEFFA909}" type="presOf" srcId="{4B45DE0C-3976-4C73-A23B-6EE40AF58F15}" destId="{3EB36161-2D77-4737-AE45-6835726EF800}" srcOrd="1" destOrd="0" presId="urn:microsoft.com/office/officeart/2005/8/layout/orgChart1"/>
    <dgm:cxn modelId="{889FD372-1ACC-4215-8B4D-D5131A93414A}" type="presOf" srcId="{B161330E-F1CF-4ADD-9CDD-466818F1768E}" destId="{7F1A4947-8A72-44F6-A8C4-CB1AA919D1F1}" srcOrd="0" destOrd="0" presId="urn:microsoft.com/office/officeart/2005/8/layout/orgChart1"/>
    <dgm:cxn modelId="{CC643728-02BA-49B9-95E7-3D4F5A888773}" type="presOf" srcId="{22573943-5E4A-4B5A-A11A-82EB2DD9AA4C}" destId="{98820D4A-C1F3-4D9F-AD23-47F9CB33E9F2}" srcOrd="0" destOrd="0" presId="urn:microsoft.com/office/officeart/2005/8/layout/orgChart1"/>
    <dgm:cxn modelId="{5AD4F85D-101B-4E5F-AF00-23E0101FC6D3}" srcId="{22573943-5E4A-4B5A-A11A-82EB2DD9AA4C}" destId="{4B45DE0C-3976-4C73-A23B-6EE40AF58F15}" srcOrd="1" destOrd="0" parTransId="{AA088A1E-6901-414D-8922-D851B4BDAF01}" sibTransId="{82DEA278-7DF4-4D87-AE3A-9044C0BF300B}"/>
    <dgm:cxn modelId="{7A84B266-CC68-4F1F-9A9D-81A7A7988D11}" type="presOf" srcId="{AA088A1E-6901-414D-8922-D851B4BDAF01}" destId="{B1F6C964-A9ED-41CB-AB13-AA2D57073FF3}" srcOrd="0" destOrd="0" presId="urn:microsoft.com/office/officeart/2005/8/layout/orgChart1"/>
    <dgm:cxn modelId="{791D64F6-248C-4DC2-A14A-CD39A40CECA5}" srcId="{5E2046E5-EA26-411F-A862-A6FA957EDDC3}" destId="{22573943-5E4A-4B5A-A11A-82EB2DD9AA4C}" srcOrd="0" destOrd="0" parTransId="{CF2DB829-F74F-424C-A45E-9D818B190D71}" sibTransId="{180D26CF-9CF1-476C-91A5-44610D77C24D}"/>
    <dgm:cxn modelId="{228C857D-2860-4AE8-9321-06CCFF777D59}" type="presOf" srcId="{5E2046E5-EA26-411F-A862-A6FA957EDDC3}" destId="{4038E844-5CB2-411F-9219-3E22EB449930}" srcOrd="0" destOrd="0" presId="urn:microsoft.com/office/officeart/2005/8/layout/orgChart1"/>
    <dgm:cxn modelId="{4FBDBFA0-7BF1-45D3-9A91-553328FC85C9}" type="presOf" srcId="{4B45DE0C-3976-4C73-A23B-6EE40AF58F15}" destId="{13B5877A-A337-4268-9166-9759CDB16ED1}" srcOrd="0" destOrd="0" presId="urn:microsoft.com/office/officeart/2005/8/layout/orgChart1"/>
    <dgm:cxn modelId="{47869649-1676-4D3B-9F92-2B3F90BAB122}" type="presOf" srcId="{B161330E-F1CF-4ADD-9CDD-466818F1768E}" destId="{9FE98A7D-BD0A-4B26-9D8B-8E33109A6252}" srcOrd="1" destOrd="0" presId="urn:microsoft.com/office/officeart/2005/8/layout/orgChart1"/>
    <dgm:cxn modelId="{B193C4D8-27EB-4B69-94B4-0462824B18DD}" type="presOf" srcId="{ED812715-A0FE-48BD-B7C1-86204BD5F581}" destId="{F312CF78-141D-4C66-9578-581B97602BE1}" srcOrd="0" destOrd="0" presId="urn:microsoft.com/office/officeart/2005/8/layout/orgChart1"/>
    <dgm:cxn modelId="{354E2579-7C63-4D08-BC46-7ACF00E62B60}" type="presOf" srcId="{977D124E-76F5-4503-9113-0B524608498C}" destId="{3C2FE924-0205-42E9-8E0E-5D07299D4C47}" srcOrd="0" destOrd="0" presId="urn:microsoft.com/office/officeart/2005/8/layout/orgChart1"/>
    <dgm:cxn modelId="{11C251B5-CDF8-4505-8090-C2AE2A8296E1}" type="presOf" srcId="{91F872E0-3B1B-48C2-B3F5-BE9C58D91452}" destId="{16A77303-8BE8-411F-B077-6CD6854A8869}" srcOrd="0" destOrd="0" presId="urn:microsoft.com/office/officeart/2005/8/layout/orgChart1"/>
    <dgm:cxn modelId="{8B3B0655-FB54-499D-80EC-187DE47A7310}" srcId="{22573943-5E4A-4B5A-A11A-82EB2DD9AA4C}" destId="{ED812715-A0FE-48BD-B7C1-86204BD5F581}" srcOrd="2" destOrd="0" parTransId="{91F872E0-3B1B-48C2-B3F5-BE9C58D91452}" sibTransId="{97EB4966-75A5-4244-BEF6-F3696E02E7CA}"/>
    <dgm:cxn modelId="{ECBC3043-F1CC-455F-BFE4-63FB28AD06F5}" srcId="{22573943-5E4A-4B5A-A11A-82EB2DD9AA4C}" destId="{B161330E-F1CF-4ADD-9CDD-466818F1768E}" srcOrd="0" destOrd="0" parTransId="{977D124E-76F5-4503-9113-0B524608498C}" sibTransId="{FAA57303-8B9D-43FD-98D1-86EC194A8205}"/>
    <dgm:cxn modelId="{DE73CC4D-4ED5-4CC3-AF6D-08DAF0E0AFCF}" type="presParOf" srcId="{4038E844-5CB2-411F-9219-3E22EB449930}" destId="{D8E7D8C0-32E3-410A-983B-32621B205A19}" srcOrd="0" destOrd="0" presId="urn:microsoft.com/office/officeart/2005/8/layout/orgChart1"/>
    <dgm:cxn modelId="{B8DD3504-17AF-4A93-8580-437A9CD1B998}" type="presParOf" srcId="{D8E7D8C0-32E3-410A-983B-32621B205A19}" destId="{C6F2CEE1-F03F-4605-95F1-BB4AA6402391}" srcOrd="0" destOrd="0" presId="urn:microsoft.com/office/officeart/2005/8/layout/orgChart1"/>
    <dgm:cxn modelId="{F4194864-D3AA-4666-A7C0-4811323E355F}" type="presParOf" srcId="{C6F2CEE1-F03F-4605-95F1-BB4AA6402391}" destId="{98820D4A-C1F3-4D9F-AD23-47F9CB33E9F2}" srcOrd="0" destOrd="0" presId="urn:microsoft.com/office/officeart/2005/8/layout/orgChart1"/>
    <dgm:cxn modelId="{3D742F10-FD05-47A0-8834-83E3561341C4}" type="presParOf" srcId="{C6F2CEE1-F03F-4605-95F1-BB4AA6402391}" destId="{8C5DBAAE-9440-4DCC-8647-7840A4BAEADD}" srcOrd="1" destOrd="0" presId="urn:microsoft.com/office/officeart/2005/8/layout/orgChart1"/>
    <dgm:cxn modelId="{DB95775B-F9F4-415B-B7E7-69D9A4648DA0}" type="presParOf" srcId="{D8E7D8C0-32E3-410A-983B-32621B205A19}" destId="{D2A713B1-1679-4BFD-8E95-CB47B5928E22}" srcOrd="1" destOrd="0" presId="urn:microsoft.com/office/officeart/2005/8/layout/orgChart1"/>
    <dgm:cxn modelId="{E8D70A9E-1FBD-45EA-98FA-BB9CA3C65DCB}" type="presParOf" srcId="{D2A713B1-1679-4BFD-8E95-CB47B5928E22}" destId="{3C2FE924-0205-42E9-8E0E-5D07299D4C47}" srcOrd="0" destOrd="0" presId="urn:microsoft.com/office/officeart/2005/8/layout/orgChart1"/>
    <dgm:cxn modelId="{55A4DBBE-2B8D-4E03-8E92-5193770E1F98}" type="presParOf" srcId="{D2A713B1-1679-4BFD-8E95-CB47B5928E22}" destId="{BDFF91FD-ECFA-48D5-AD52-DF5013801149}" srcOrd="1" destOrd="0" presId="urn:microsoft.com/office/officeart/2005/8/layout/orgChart1"/>
    <dgm:cxn modelId="{09DAF3CD-233D-4C2D-B9F0-60CAEA67E342}" type="presParOf" srcId="{BDFF91FD-ECFA-48D5-AD52-DF5013801149}" destId="{16E1482B-02E9-493F-9A1C-D52122D57F6B}" srcOrd="0" destOrd="0" presId="urn:microsoft.com/office/officeart/2005/8/layout/orgChart1"/>
    <dgm:cxn modelId="{4FD9CA3D-578F-4B73-821B-365CFB392EEF}" type="presParOf" srcId="{16E1482B-02E9-493F-9A1C-D52122D57F6B}" destId="{7F1A4947-8A72-44F6-A8C4-CB1AA919D1F1}" srcOrd="0" destOrd="0" presId="urn:microsoft.com/office/officeart/2005/8/layout/orgChart1"/>
    <dgm:cxn modelId="{D24C7222-3BD1-46B9-9808-8DF7321E8560}" type="presParOf" srcId="{16E1482B-02E9-493F-9A1C-D52122D57F6B}" destId="{9FE98A7D-BD0A-4B26-9D8B-8E33109A6252}" srcOrd="1" destOrd="0" presId="urn:microsoft.com/office/officeart/2005/8/layout/orgChart1"/>
    <dgm:cxn modelId="{498F203C-CCC9-4040-B44D-5BBD9556B8BB}" type="presParOf" srcId="{BDFF91FD-ECFA-48D5-AD52-DF5013801149}" destId="{B2DA746F-D901-41F7-8477-298B4DEAC491}" srcOrd="1" destOrd="0" presId="urn:microsoft.com/office/officeart/2005/8/layout/orgChart1"/>
    <dgm:cxn modelId="{F992E0D8-26A9-4D95-B4DB-560776EB058F}" type="presParOf" srcId="{BDFF91FD-ECFA-48D5-AD52-DF5013801149}" destId="{16D89E20-F28F-4A8E-811B-7DDB47EF5C9D}" srcOrd="2" destOrd="0" presId="urn:microsoft.com/office/officeart/2005/8/layout/orgChart1"/>
    <dgm:cxn modelId="{2F80C1A8-8A43-4633-A1C9-8FAB43662D98}" type="presParOf" srcId="{D2A713B1-1679-4BFD-8E95-CB47B5928E22}" destId="{B1F6C964-A9ED-41CB-AB13-AA2D57073FF3}" srcOrd="2" destOrd="0" presId="urn:microsoft.com/office/officeart/2005/8/layout/orgChart1"/>
    <dgm:cxn modelId="{41AAEFBF-E4FA-41CF-99D5-F97794CC003B}" type="presParOf" srcId="{D2A713B1-1679-4BFD-8E95-CB47B5928E22}" destId="{89DFE315-B878-4AE3-A012-F871BC9D59DA}" srcOrd="3" destOrd="0" presId="urn:microsoft.com/office/officeart/2005/8/layout/orgChart1"/>
    <dgm:cxn modelId="{16892CDD-F86A-44F2-8875-F343E4CE1845}" type="presParOf" srcId="{89DFE315-B878-4AE3-A012-F871BC9D59DA}" destId="{3D9785D3-0BB7-425A-855B-82C0532BE877}" srcOrd="0" destOrd="0" presId="urn:microsoft.com/office/officeart/2005/8/layout/orgChart1"/>
    <dgm:cxn modelId="{8FAFA472-BE29-4B2A-9EF6-0329B109B9E0}" type="presParOf" srcId="{3D9785D3-0BB7-425A-855B-82C0532BE877}" destId="{13B5877A-A337-4268-9166-9759CDB16ED1}" srcOrd="0" destOrd="0" presId="urn:microsoft.com/office/officeart/2005/8/layout/orgChart1"/>
    <dgm:cxn modelId="{70BB5852-F4A1-4AC8-BF3A-9DBE034BF604}" type="presParOf" srcId="{3D9785D3-0BB7-425A-855B-82C0532BE877}" destId="{3EB36161-2D77-4737-AE45-6835726EF800}" srcOrd="1" destOrd="0" presId="urn:microsoft.com/office/officeart/2005/8/layout/orgChart1"/>
    <dgm:cxn modelId="{9F18C111-5FC2-49D4-BFBE-83FF6C2C0BF8}" type="presParOf" srcId="{89DFE315-B878-4AE3-A012-F871BC9D59DA}" destId="{EE2C88CB-CCFC-4ED9-B2F5-6D24156CFBEF}" srcOrd="1" destOrd="0" presId="urn:microsoft.com/office/officeart/2005/8/layout/orgChart1"/>
    <dgm:cxn modelId="{C4AB3216-737F-44BE-9A44-DB983ACA0012}" type="presParOf" srcId="{89DFE315-B878-4AE3-A012-F871BC9D59DA}" destId="{FECEDB8C-352E-45F1-A291-DB2DDF6DC8FE}" srcOrd="2" destOrd="0" presId="urn:microsoft.com/office/officeart/2005/8/layout/orgChart1"/>
    <dgm:cxn modelId="{C795465C-86BE-4EC1-84B2-C3E71E45D1EA}" type="presParOf" srcId="{D2A713B1-1679-4BFD-8E95-CB47B5928E22}" destId="{16A77303-8BE8-411F-B077-6CD6854A8869}" srcOrd="4" destOrd="0" presId="urn:microsoft.com/office/officeart/2005/8/layout/orgChart1"/>
    <dgm:cxn modelId="{BFA2F409-8168-48C5-AEBB-726D0A4F6980}" type="presParOf" srcId="{D2A713B1-1679-4BFD-8E95-CB47B5928E22}" destId="{4F5A8860-58A0-4127-9264-A9E288DACD9D}" srcOrd="5" destOrd="0" presId="urn:microsoft.com/office/officeart/2005/8/layout/orgChart1"/>
    <dgm:cxn modelId="{A3B2EE2A-D8E0-4D07-A54D-E1046A79BD30}" type="presParOf" srcId="{4F5A8860-58A0-4127-9264-A9E288DACD9D}" destId="{B74E0420-544D-4231-AE8C-E8FF9EB285F0}" srcOrd="0" destOrd="0" presId="urn:microsoft.com/office/officeart/2005/8/layout/orgChart1"/>
    <dgm:cxn modelId="{BD943132-EF33-41CE-940B-E63C1A3D4C89}" type="presParOf" srcId="{B74E0420-544D-4231-AE8C-E8FF9EB285F0}" destId="{F312CF78-141D-4C66-9578-581B97602BE1}" srcOrd="0" destOrd="0" presId="urn:microsoft.com/office/officeart/2005/8/layout/orgChart1"/>
    <dgm:cxn modelId="{27AF6E4D-DEB3-4BA5-BC4C-AF5E1B438B58}" type="presParOf" srcId="{B74E0420-544D-4231-AE8C-E8FF9EB285F0}" destId="{C2B91D6C-527C-4C4C-96A6-67DE724B36BC}" srcOrd="1" destOrd="0" presId="urn:microsoft.com/office/officeart/2005/8/layout/orgChart1"/>
    <dgm:cxn modelId="{E4762C1B-F956-4F3B-A88D-744C233D2C62}" type="presParOf" srcId="{4F5A8860-58A0-4127-9264-A9E288DACD9D}" destId="{CE183874-25E4-490C-AD98-D86EA463D39E}" srcOrd="1" destOrd="0" presId="urn:microsoft.com/office/officeart/2005/8/layout/orgChart1"/>
    <dgm:cxn modelId="{599A4597-02DB-409F-B862-186C3304A349}" type="presParOf" srcId="{4F5A8860-58A0-4127-9264-A9E288DACD9D}" destId="{194B2829-FE27-4BF5-8FEA-21C5161FCF39}" srcOrd="2" destOrd="0" presId="urn:microsoft.com/office/officeart/2005/8/layout/orgChart1"/>
    <dgm:cxn modelId="{52DBC840-FA8A-4E40-9017-8480CE8AAF06}" type="presParOf" srcId="{D8E7D8C0-32E3-410A-983B-32621B205A19}" destId="{1FC0C53E-E73E-464C-BD79-9728FDABCF44}" srcOrd="2" destOrd="0" presId="urn:microsoft.com/office/officeart/2005/8/layout/orgChart1"/>
  </dgm:cxnLst>
  <dgm:bg/>
  <dgm:whole/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C5E53EAE-2A52-48FC-9C27-EC8EACDFBC79}" type="doc">
      <dgm:prSet loTypeId="urn:microsoft.com/office/officeart/2005/8/layout/list1" loCatId="list" qsTypeId="urn:microsoft.com/office/officeart/2005/8/quickstyle/3d1" qsCatId="3D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C2EB3136-2291-4B2B-9EB9-E1A61FF93462}">
      <dgm:prSet phldrT="[Текст]" custT="1"/>
      <dgm:spPr>
        <a:gradFill flip="none" rotWithShape="0">
          <a:gsLst>
            <a:gs pos="0">
              <a:schemeClr val="accent3">
                <a:lumMod val="20000"/>
                <a:lumOff val="80000"/>
              </a:schemeClr>
            </a:gs>
            <a:gs pos="100000">
              <a:srgbClr val="C00000">
                <a:alpha val="43000"/>
              </a:srgbClr>
            </a:gs>
          </a:gsLst>
          <a:path path="shape">
            <a:fillToRect l="50000" t="50000" r="50000" b="50000"/>
          </a:path>
          <a:tileRect/>
        </a:gradFill>
      </dgm:spPr>
      <dgm:t>
        <a:bodyPr/>
        <a:lstStyle/>
        <a:p>
          <a:r>
            <a:rPr lang="ru-RU" sz="1600" b="1" dirty="0" smtClean="0">
              <a:solidFill>
                <a:schemeClr val="tx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rPr>
            <a:t>В претензионном порядке: направить претензию банку – кредитору (лично, заказным письмом, через сайт банка). Срок рассмотрения претензии – 15 календарных дней</a:t>
          </a:r>
          <a:endParaRPr lang="ru-RU" sz="1600" b="1" dirty="0">
            <a:solidFill>
              <a:schemeClr val="tx1">
                <a:lumMod val="75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2B094E1F-5F03-41D4-B67D-049FAC7AAF52}" type="parTrans" cxnId="{1EC4E298-BB3B-4067-ADD5-4FB9C046746D}">
      <dgm:prSet/>
      <dgm:spPr/>
      <dgm:t>
        <a:bodyPr/>
        <a:lstStyle/>
        <a:p>
          <a:endParaRPr lang="ru-RU" sz="1600" b="1">
            <a:solidFill>
              <a:schemeClr val="tx1">
                <a:lumMod val="75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6F87E2FE-1E9F-4133-966C-3C2F939133C9}" type="sibTrans" cxnId="{1EC4E298-BB3B-4067-ADD5-4FB9C046746D}">
      <dgm:prSet/>
      <dgm:spPr/>
      <dgm:t>
        <a:bodyPr/>
        <a:lstStyle/>
        <a:p>
          <a:endParaRPr lang="ru-RU" sz="1600" b="1">
            <a:solidFill>
              <a:schemeClr val="tx1">
                <a:lumMod val="75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EE299FCB-635E-45A3-8800-881811F185B8}">
      <dgm:prSet phldrT="[Текст]" custT="1"/>
      <dgm:spPr>
        <a:gradFill flip="none" rotWithShape="0">
          <a:gsLst>
            <a:gs pos="0">
              <a:schemeClr val="accent6">
                <a:lumMod val="20000"/>
                <a:lumOff val="80000"/>
              </a:schemeClr>
            </a:gs>
            <a:gs pos="100000">
              <a:srgbClr val="009999">
                <a:alpha val="40000"/>
              </a:srgbClr>
            </a:gs>
          </a:gsLst>
          <a:path path="shape">
            <a:fillToRect l="50000" t="50000" r="50000" b="50000"/>
          </a:path>
          <a:tileRect/>
        </a:gradFill>
      </dgm:spPr>
      <dgm:t>
        <a:bodyPr/>
        <a:lstStyle/>
        <a:p>
          <a:r>
            <a:rPr lang="ru-RU" sz="1600" b="1" dirty="0" smtClean="0">
              <a:solidFill>
                <a:schemeClr val="tx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rPr>
            <a:t>Обращение о нарушении прав вкладчика может быть направлено в </a:t>
          </a:r>
          <a:r>
            <a:rPr lang="ru-RU" sz="1600" b="1" dirty="0" err="1" smtClean="0">
              <a:solidFill>
                <a:schemeClr val="tx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rPr>
            <a:t>Роспотребнадзор</a:t>
          </a:r>
          <a:r>
            <a:rPr lang="ru-RU" sz="1600" b="1" dirty="0" smtClean="0">
              <a:solidFill>
                <a:schemeClr val="tx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rPr>
            <a:t>, который вправе возбудить дело об административном правонарушении со стороны банка, дать заключение в защиту законного интереса потребителя, оказать содействие в обращении в суд</a:t>
          </a:r>
          <a:endParaRPr lang="ru-RU" sz="1600" b="1" dirty="0">
            <a:solidFill>
              <a:schemeClr val="tx1">
                <a:lumMod val="75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343719AC-91EF-4A75-AE57-12525311D916}" type="parTrans" cxnId="{05B4804F-9AA5-40B9-B5F7-57F56D2CA189}">
      <dgm:prSet/>
      <dgm:spPr/>
      <dgm:t>
        <a:bodyPr/>
        <a:lstStyle/>
        <a:p>
          <a:endParaRPr lang="ru-RU" sz="1600" b="1">
            <a:solidFill>
              <a:schemeClr val="tx1">
                <a:lumMod val="75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87DA9F2C-07B6-4E7B-9E29-D1F89D44109F}" type="sibTrans" cxnId="{05B4804F-9AA5-40B9-B5F7-57F56D2CA189}">
      <dgm:prSet/>
      <dgm:spPr/>
      <dgm:t>
        <a:bodyPr/>
        <a:lstStyle/>
        <a:p>
          <a:endParaRPr lang="ru-RU" sz="1600" b="1">
            <a:solidFill>
              <a:schemeClr val="tx1">
                <a:lumMod val="75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8B3B321E-D959-4D92-9FE5-63055C4A00B7}">
      <dgm:prSet custT="1"/>
      <dgm:spPr/>
      <dgm:t>
        <a:bodyPr/>
        <a:lstStyle/>
        <a:p>
          <a:r>
            <a:rPr lang="ru-RU" sz="1600" b="1" dirty="0" smtClean="0">
              <a:solidFill>
                <a:schemeClr val="tx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rPr>
            <a:t>При обращении в суд: написать исковое заявление с описанием ситуации, нарушающей право, и приложить все необходимые документы</a:t>
          </a:r>
          <a:endParaRPr lang="ru-RU" sz="1600" b="1" dirty="0">
            <a:solidFill>
              <a:schemeClr val="tx1">
                <a:lumMod val="75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713630B1-409E-40AA-89D6-AA86F2B41DE8}" type="parTrans" cxnId="{9BAEB7BD-5D42-489D-8F74-C2E1928EFB46}">
      <dgm:prSet/>
      <dgm:spPr/>
      <dgm:t>
        <a:bodyPr/>
        <a:lstStyle/>
        <a:p>
          <a:endParaRPr lang="ru-RU" sz="1600" b="1">
            <a:solidFill>
              <a:schemeClr val="tx1">
                <a:lumMod val="75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A6A0E125-7985-4841-BE5F-FC95462E8B38}" type="sibTrans" cxnId="{9BAEB7BD-5D42-489D-8F74-C2E1928EFB46}">
      <dgm:prSet/>
      <dgm:spPr/>
      <dgm:t>
        <a:bodyPr/>
        <a:lstStyle/>
        <a:p>
          <a:endParaRPr lang="ru-RU" sz="1600" b="1">
            <a:solidFill>
              <a:schemeClr val="tx1">
                <a:lumMod val="75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49D60327-6E49-4459-8515-0D5E1324AAD0}">
      <dgm:prSet custT="1"/>
      <dgm:spPr>
        <a:gradFill flip="none" rotWithShape="0">
          <a:gsLst>
            <a:gs pos="0">
              <a:schemeClr val="accent4">
                <a:lumMod val="20000"/>
                <a:lumOff val="80000"/>
              </a:schemeClr>
            </a:gs>
            <a:gs pos="100000">
              <a:schemeClr val="accent4">
                <a:lumMod val="60000"/>
                <a:lumOff val="40000"/>
              </a:schemeClr>
            </a:gs>
          </a:gsLst>
          <a:path path="shape">
            <a:fillToRect l="50000" t="50000" r="50000" b="50000"/>
          </a:path>
          <a:tileRect/>
        </a:gradFill>
      </dgm:spPr>
      <dgm:t>
        <a:bodyPr/>
        <a:lstStyle/>
        <a:p>
          <a:r>
            <a:rPr lang="ru-RU" sz="1600" b="1" dirty="0" smtClean="0">
              <a:solidFill>
                <a:schemeClr val="tx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rPr>
            <a:t>Обращение к финансовому омбудсмену (только после подачи жалобы в банк), подача заявления и рассмотрение дела - бесплатны</a:t>
          </a:r>
          <a:endParaRPr lang="ru-RU" sz="1600" b="1" dirty="0">
            <a:solidFill>
              <a:schemeClr val="tx1">
                <a:lumMod val="75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10B5AFE5-0FB8-432B-BDA4-1F4CEF81076D}" type="parTrans" cxnId="{479BA575-A305-44F9-827F-1FCE776171E9}">
      <dgm:prSet/>
      <dgm:spPr/>
      <dgm:t>
        <a:bodyPr/>
        <a:lstStyle/>
        <a:p>
          <a:endParaRPr lang="ru-RU" sz="1600" b="1">
            <a:solidFill>
              <a:schemeClr val="tx1">
                <a:lumMod val="75000"/>
              </a:schemeClr>
            </a:solidFill>
          </a:endParaRPr>
        </a:p>
      </dgm:t>
    </dgm:pt>
    <dgm:pt modelId="{B30DB63A-98E7-4528-8072-DCF7DE5F20D2}" type="sibTrans" cxnId="{479BA575-A305-44F9-827F-1FCE776171E9}">
      <dgm:prSet/>
      <dgm:spPr/>
      <dgm:t>
        <a:bodyPr/>
        <a:lstStyle/>
        <a:p>
          <a:endParaRPr lang="ru-RU" sz="1600" b="1">
            <a:solidFill>
              <a:schemeClr val="tx1">
                <a:lumMod val="75000"/>
              </a:schemeClr>
            </a:solidFill>
          </a:endParaRPr>
        </a:p>
      </dgm:t>
    </dgm:pt>
    <dgm:pt modelId="{4E417394-EF0A-4F9C-B0CD-D0C8936244C5}" type="pres">
      <dgm:prSet presAssocID="{C5E53EAE-2A52-48FC-9C27-EC8EACDFBC79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8B15926-C687-41DD-9076-B5861A7BAF95}" type="pres">
      <dgm:prSet presAssocID="{C2EB3136-2291-4B2B-9EB9-E1A61FF93462}" presName="parentLin" presStyleCnt="0"/>
      <dgm:spPr/>
      <dgm:t>
        <a:bodyPr/>
        <a:lstStyle/>
        <a:p>
          <a:endParaRPr lang="ru-RU"/>
        </a:p>
      </dgm:t>
    </dgm:pt>
    <dgm:pt modelId="{EB451F7B-A07D-454C-8456-0465356DCFEE}" type="pres">
      <dgm:prSet presAssocID="{C2EB3136-2291-4B2B-9EB9-E1A61FF93462}" presName="parentLeftMargin" presStyleLbl="node1" presStyleIdx="0" presStyleCnt="4"/>
      <dgm:spPr/>
      <dgm:t>
        <a:bodyPr/>
        <a:lstStyle/>
        <a:p>
          <a:endParaRPr lang="ru-RU"/>
        </a:p>
      </dgm:t>
    </dgm:pt>
    <dgm:pt modelId="{F9FCBC16-CAD7-4F13-902F-CD224887601B}" type="pres">
      <dgm:prSet presAssocID="{C2EB3136-2291-4B2B-9EB9-E1A61FF93462}" presName="parentText" presStyleLbl="node1" presStyleIdx="0" presStyleCnt="4" custScaleX="13284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95BC287-37D4-4D2C-B44E-A8C31A2FC5FB}" type="pres">
      <dgm:prSet presAssocID="{C2EB3136-2291-4B2B-9EB9-E1A61FF93462}" presName="negativeSpace" presStyleCnt="0"/>
      <dgm:spPr/>
      <dgm:t>
        <a:bodyPr/>
        <a:lstStyle/>
        <a:p>
          <a:endParaRPr lang="ru-RU"/>
        </a:p>
      </dgm:t>
    </dgm:pt>
    <dgm:pt modelId="{5B54C909-F754-4A23-A7B7-19FABD05116F}" type="pres">
      <dgm:prSet presAssocID="{C2EB3136-2291-4B2B-9EB9-E1A61FF93462}" presName="childText" presStyleLbl="conFgAcc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BBFBDF1-4DB9-46A2-9CBE-185BB9CAA19C}" type="pres">
      <dgm:prSet presAssocID="{6F87E2FE-1E9F-4133-966C-3C2F939133C9}" presName="spaceBetweenRectangles" presStyleCnt="0"/>
      <dgm:spPr/>
      <dgm:t>
        <a:bodyPr/>
        <a:lstStyle/>
        <a:p>
          <a:endParaRPr lang="ru-RU"/>
        </a:p>
      </dgm:t>
    </dgm:pt>
    <dgm:pt modelId="{2990D39A-17B9-40D0-9F7E-7724F7CCB835}" type="pres">
      <dgm:prSet presAssocID="{8B3B321E-D959-4D92-9FE5-63055C4A00B7}" presName="parentLin" presStyleCnt="0"/>
      <dgm:spPr/>
      <dgm:t>
        <a:bodyPr/>
        <a:lstStyle/>
        <a:p>
          <a:endParaRPr lang="ru-RU"/>
        </a:p>
      </dgm:t>
    </dgm:pt>
    <dgm:pt modelId="{86122D8A-79BC-418B-A9BB-D0502BD880D0}" type="pres">
      <dgm:prSet presAssocID="{8B3B321E-D959-4D92-9FE5-63055C4A00B7}" presName="parentLeftMargin" presStyleLbl="node1" presStyleIdx="0" presStyleCnt="4"/>
      <dgm:spPr/>
      <dgm:t>
        <a:bodyPr/>
        <a:lstStyle/>
        <a:p>
          <a:endParaRPr lang="ru-RU"/>
        </a:p>
      </dgm:t>
    </dgm:pt>
    <dgm:pt modelId="{313D6BC1-092A-458B-B870-A14DF2458391}" type="pres">
      <dgm:prSet presAssocID="{8B3B321E-D959-4D92-9FE5-63055C4A00B7}" presName="parentText" presStyleLbl="node1" presStyleIdx="1" presStyleCnt="4" custScaleX="13274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BC19848-1162-4FF4-A917-274E942BBDA0}" type="pres">
      <dgm:prSet presAssocID="{8B3B321E-D959-4D92-9FE5-63055C4A00B7}" presName="negativeSpace" presStyleCnt="0"/>
      <dgm:spPr/>
      <dgm:t>
        <a:bodyPr/>
        <a:lstStyle/>
        <a:p>
          <a:endParaRPr lang="ru-RU"/>
        </a:p>
      </dgm:t>
    </dgm:pt>
    <dgm:pt modelId="{67686E1F-5E40-4336-AAFB-1386178AF65F}" type="pres">
      <dgm:prSet presAssocID="{8B3B321E-D959-4D92-9FE5-63055C4A00B7}" presName="childText" presStyleLbl="conFgAcc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64B4D51-C5CE-4C62-A709-539539F3BAF2}" type="pres">
      <dgm:prSet presAssocID="{A6A0E125-7985-4841-BE5F-FC95462E8B38}" presName="spaceBetweenRectangles" presStyleCnt="0"/>
      <dgm:spPr/>
      <dgm:t>
        <a:bodyPr/>
        <a:lstStyle/>
        <a:p>
          <a:endParaRPr lang="ru-RU"/>
        </a:p>
      </dgm:t>
    </dgm:pt>
    <dgm:pt modelId="{CA50C31D-C651-4EE0-A30F-C090AB7F2444}" type="pres">
      <dgm:prSet presAssocID="{EE299FCB-635E-45A3-8800-881811F185B8}" presName="parentLin" presStyleCnt="0"/>
      <dgm:spPr/>
      <dgm:t>
        <a:bodyPr/>
        <a:lstStyle/>
        <a:p>
          <a:endParaRPr lang="ru-RU"/>
        </a:p>
      </dgm:t>
    </dgm:pt>
    <dgm:pt modelId="{5C3B021D-17DF-4640-92F0-F97BDC4BD8AC}" type="pres">
      <dgm:prSet presAssocID="{EE299FCB-635E-45A3-8800-881811F185B8}" presName="parentLeftMargin" presStyleLbl="node1" presStyleIdx="1" presStyleCnt="4"/>
      <dgm:spPr/>
      <dgm:t>
        <a:bodyPr/>
        <a:lstStyle/>
        <a:p>
          <a:endParaRPr lang="ru-RU"/>
        </a:p>
      </dgm:t>
    </dgm:pt>
    <dgm:pt modelId="{5BF3410D-BD49-4EBB-9F97-22C66DCF6346}" type="pres">
      <dgm:prSet presAssocID="{EE299FCB-635E-45A3-8800-881811F185B8}" presName="parentText" presStyleLbl="node1" presStyleIdx="2" presStyleCnt="4" custScaleX="133724" custScaleY="15266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C3C75FD-9E12-4C06-A2B9-856B52F0FADB}" type="pres">
      <dgm:prSet presAssocID="{EE299FCB-635E-45A3-8800-881811F185B8}" presName="negativeSpace" presStyleCnt="0"/>
      <dgm:spPr/>
      <dgm:t>
        <a:bodyPr/>
        <a:lstStyle/>
        <a:p>
          <a:endParaRPr lang="ru-RU"/>
        </a:p>
      </dgm:t>
    </dgm:pt>
    <dgm:pt modelId="{35A84F5E-CAF5-4D35-AEAF-BB26524510D5}" type="pres">
      <dgm:prSet presAssocID="{EE299FCB-635E-45A3-8800-881811F185B8}" presName="childText" presStyleLbl="conFgAcc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BB3C6C7-6C30-405F-8BA4-88DA91551CB5}" type="pres">
      <dgm:prSet presAssocID="{87DA9F2C-07B6-4E7B-9E29-D1F89D44109F}" presName="spaceBetweenRectangles" presStyleCnt="0"/>
      <dgm:spPr/>
      <dgm:t>
        <a:bodyPr/>
        <a:lstStyle/>
        <a:p>
          <a:endParaRPr lang="ru-RU"/>
        </a:p>
      </dgm:t>
    </dgm:pt>
    <dgm:pt modelId="{CE58E87E-6298-4499-B08B-F5EA6173BF2D}" type="pres">
      <dgm:prSet presAssocID="{49D60327-6E49-4459-8515-0D5E1324AAD0}" presName="parentLin" presStyleCnt="0"/>
      <dgm:spPr/>
      <dgm:t>
        <a:bodyPr/>
        <a:lstStyle/>
        <a:p>
          <a:endParaRPr lang="ru-RU"/>
        </a:p>
      </dgm:t>
    </dgm:pt>
    <dgm:pt modelId="{D24038E7-6526-4BB2-946C-213AA9DE3A0A}" type="pres">
      <dgm:prSet presAssocID="{49D60327-6E49-4459-8515-0D5E1324AAD0}" presName="parentLeftMargin" presStyleLbl="node1" presStyleIdx="2" presStyleCnt="4"/>
      <dgm:spPr/>
      <dgm:t>
        <a:bodyPr/>
        <a:lstStyle/>
        <a:p>
          <a:endParaRPr lang="ru-RU"/>
        </a:p>
      </dgm:t>
    </dgm:pt>
    <dgm:pt modelId="{9572E853-8D94-4F69-801A-81765497590B}" type="pres">
      <dgm:prSet presAssocID="{49D60327-6E49-4459-8515-0D5E1324AAD0}" presName="parentText" presStyleLbl="node1" presStyleIdx="3" presStyleCnt="4" custScaleX="13372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A849346-02DF-40DB-A0E2-5C7A536B1F53}" type="pres">
      <dgm:prSet presAssocID="{49D60327-6E49-4459-8515-0D5E1324AAD0}" presName="negativeSpace" presStyleCnt="0"/>
      <dgm:spPr/>
      <dgm:t>
        <a:bodyPr/>
        <a:lstStyle/>
        <a:p>
          <a:endParaRPr lang="ru-RU"/>
        </a:p>
      </dgm:t>
    </dgm:pt>
    <dgm:pt modelId="{0E41AE18-FBCB-4E83-8022-7C49B4E16D27}" type="pres">
      <dgm:prSet presAssocID="{49D60327-6E49-4459-8515-0D5E1324AAD0}" presName="childText" presStyleLbl="conFgAcc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67C296A-1219-49FF-93C7-4D3DAEE78A7B}" type="presOf" srcId="{8B3B321E-D959-4D92-9FE5-63055C4A00B7}" destId="{313D6BC1-092A-458B-B870-A14DF2458391}" srcOrd="1" destOrd="0" presId="urn:microsoft.com/office/officeart/2005/8/layout/list1"/>
    <dgm:cxn modelId="{DF1B8FDA-45A0-4726-871B-21358471FA2E}" type="presOf" srcId="{C2EB3136-2291-4B2B-9EB9-E1A61FF93462}" destId="{F9FCBC16-CAD7-4F13-902F-CD224887601B}" srcOrd="1" destOrd="0" presId="urn:microsoft.com/office/officeart/2005/8/layout/list1"/>
    <dgm:cxn modelId="{F52C63A4-1E7D-43BB-81B9-1290C2CA8745}" type="presOf" srcId="{8B3B321E-D959-4D92-9FE5-63055C4A00B7}" destId="{86122D8A-79BC-418B-A9BB-D0502BD880D0}" srcOrd="0" destOrd="0" presId="urn:microsoft.com/office/officeart/2005/8/layout/list1"/>
    <dgm:cxn modelId="{9BAEB7BD-5D42-489D-8F74-C2E1928EFB46}" srcId="{C5E53EAE-2A52-48FC-9C27-EC8EACDFBC79}" destId="{8B3B321E-D959-4D92-9FE5-63055C4A00B7}" srcOrd="1" destOrd="0" parTransId="{713630B1-409E-40AA-89D6-AA86F2B41DE8}" sibTransId="{A6A0E125-7985-4841-BE5F-FC95462E8B38}"/>
    <dgm:cxn modelId="{05B4804F-9AA5-40B9-B5F7-57F56D2CA189}" srcId="{C5E53EAE-2A52-48FC-9C27-EC8EACDFBC79}" destId="{EE299FCB-635E-45A3-8800-881811F185B8}" srcOrd="2" destOrd="0" parTransId="{343719AC-91EF-4A75-AE57-12525311D916}" sibTransId="{87DA9F2C-07B6-4E7B-9E29-D1F89D44109F}"/>
    <dgm:cxn modelId="{E01ADC45-01E7-40B9-92AD-2112B60C3846}" type="presOf" srcId="{49D60327-6E49-4459-8515-0D5E1324AAD0}" destId="{9572E853-8D94-4F69-801A-81765497590B}" srcOrd="1" destOrd="0" presId="urn:microsoft.com/office/officeart/2005/8/layout/list1"/>
    <dgm:cxn modelId="{72B3BD53-2472-48FE-8E8E-1B52C218F088}" type="presOf" srcId="{49D60327-6E49-4459-8515-0D5E1324AAD0}" destId="{D24038E7-6526-4BB2-946C-213AA9DE3A0A}" srcOrd="0" destOrd="0" presId="urn:microsoft.com/office/officeart/2005/8/layout/list1"/>
    <dgm:cxn modelId="{6983C708-6ED0-483C-9F34-3C56F2F1592F}" type="presOf" srcId="{C5E53EAE-2A52-48FC-9C27-EC8EACDFBC79}" destId="{4E417394-EF0A-4F9C-B0CD-D0C8936244C5}" srcOrd="0" destOrd="0" presId="urn:microsoft.com/office/officeart/2005/8/layout/list1"/>
    <dgm:cxn modelId="{85909120-7FD6-4D74-B50E-9B2B8951E4F1}" type="presOf" srcId="{EE299FCB-635E-45A3-8800-881811F185B8}" destId="{5C3B021D-17DF-4640-92F0-F97BDC4BD8AC}" srcOrd="0" destOrd="0" presId="urn:microsoft.com/office/officeart/2005/8/layout/list1"/>
    <dgm:cxn modelId="{1EC4E298-BB3B-4067-ADD5-4FB9C046746D}" srcId="{C5E53EAE-2A52-48FC-9C27-EC8EACDFBC79}" destId="{C2EB3136-2291-4B2B-9EB9-E1A61FF93462}" srcOrd="0" destOrd="0" parTransId="{2B094E1F-5F03-41D4-B67D-049FAC7AAF52}" sibTransId="{6F87E2FE-1E9F-4133-966C-3C2F939133C9}"/>
    <dgm:cxn modelId="{1A441A61-E1C9-4209-86A4-4C2859B0EB2E}" type="presOf" srcId="{EE299FCB-635E-45A3-8800-881811F185B8}" destId="{5BF3410D-BD49-4EBB-9F97-22C66DCF6346}" srcOrd="1" destOrd="0" presId="urn:microsoft.com/office/officeart/2005/8/layout/list1"/>
    <dgm:cxn modelId="{479BA575-A305-44F9-827F-1FCE776171E9}" srcId="{C5E53EAE-2A52-48FC-9C27-EC8EACDFBC79}" destId="{49D60327-6E49-4459-8515-0D5E1324AAD0}" srcOrd="3" destOrd="0" parTransId="{10B5AFE5-0FB8-432B-BDA4-1F4CEF81076D}" sibTransId="{B30DB63A-98E7-4528-8072-DCF7DE5F20D2}"/>
    <dgm:cxn modelId="{C7D41FBD-49D5-4C71-A1F6-626646F5AC2B}" type="presOf" srcId="{C2EB3136-2291-4B2B-9EB9-E1A61FF93462}" destId="{EB451F7B-A07D-454C-8456-0465356DCFEE}" srcOrd="0" destOrd="0" presId="urn:microsoft.com/office/officeart/2005/8/layout/list1"/>
    <dgm:cxn modelId="{8E5377D9-70F0-40A5-AC22-9DA04709677B}" type="presParOf" srcId="{4E417394-EF0A-4F9C-B0CD-D0C8936244C5}" destId="{B8B15926-C687-41DD-9076-B5861A7BAF95}" srcOrd="0" destOrd="0" presId="urn:microsoft.com/office/officeart/2005/8/layout/list1"/>
    <dgm:cxn modelId="{CFA5E0FE-D425-4704-BE11-72909FEA0010}" type="presParOf" srcId="{B8B15926-C687-41DD-9076-B5861A7BAF95}" destId="{EB451F7B-A07D-454C-8456-0465356DCFEE}" srcOrd="0" destOrd="0" presId="urn:microsoft.com/office/officeart/2005/8/layout/list1"/>
    <dgm:cxn modelId="{EB798310-5770-4FF8-9C3A-5777B442B9B5}" type="presParOf" srcId="{B8B15926-C687-41DD-9076-B5861A7BAF95}" destId="{F9FCBC16-CAD7-4F13-902F-CD224887601B}" srcOrd="1" destOrd="0" presId="urn:microsoft.com/office/officeart/2005/8/layout/list1"/>
    <dgm:cxn modelId="{8783AE2C-E85E-474B-A799-34068C6DCC64}" type="presParOf" srcId="{4E417394-EF0A-4F9C-B0CD-D0C8936244C5}" destId="{995BC287-37D4-4D2C-B44E-A8C31A2FC5FB}" srcOrd="1" destOrd="0" presId="urn:microsoft.com/office/officeart/2005/8/layout/list1"/>
    <dgm:cxn modelId="{E031F8A6-6A55-439B-96BC-34D6ED037172}" type="presParOf" srcId="{4E417394-EF0A-4F9C-B0CD-D0C8936244C5}" destId="{5B54C909-F754-4A23-A7B7-19FABD05116F}" srcOrd="2" destOrd="0" presId="urn:microsoft.com/office/officeart/2005/8/layout/list1"/>
    <dgm:cxn modelId="{12FB01FC-631B-49D7-B5B2-B3771A1CCBBE}" type="presParOf" srcId="{4E417394-EF0A-4F9C-B0CD-D0C8936244C5}" destId="{2BBFBDF1-4DB9-46A2-9CBE-185BB9CAA19C}" srcOrd="3" destOrd="0" presId="urn:microsoft.com/office/officeart/2005/8/layout/list1"/>
    <dgm:cxn modelId="{DE866266-F304-411B-802E-C47D06A4F7DE}" type="presParOf" srcId="{4E417394-EF0A-4F9C-B0CD-D0C8936244C5}" destId="{2990D39A-17B9-40D0-9F7E-7724F7CCB835}" srcOrd="4" destOrd="0" presId="urn:microsoft.com/office/officeart/2005/8/layout/list1"/>
    <dgm:cxn modelId="{294EE580-1BEC-40B2-8558-FBB9F536909E}" type="presParOf" srcId="{2990D39A-17B9-40D0-9F7E-7724F7CCB835}" destId="{86122D8A-79BC-418B-A9BB-D0502BD880D0}" srcOrd="0" destOrd="0" presId="urn:microsoft.com/office/officeart/2005/8/layout/list1"/>
    <dgm:cxn modelId="{E0A98FC1-9C21-44F5-9600-C3C981119C9C}" type="presParOf" srcId="{2990D39A-17B9-40D0-9F7E-7724F7CCB835}" destId="{313D6BC1-092A-458B-B870-A14DF2458391}" srcOrd="1" destOrd="0" presId="urn:microsoft.com/office/officeart/2005/8/layout/list1"/>
    <dgm:cxn modelId="{25451FE6-4C30-48F5-B23E-BCAD3F31E746}" type="presParOf" srcId="{4E417394-EF0A-4F9C-B0CD-D0C8936244C5}" destId="{ABC19848-1162-4FF4-A917-274E942BBDA0}" srcOrd="5" destOrd="0" presId="urn:microsoft.com/office/officeart/2005/8/layout/list1"/>
    <dgm:cxn modelId="{6F267C19-0F57-4256-B0BC-CACBC7F291F5}" type="presParOf" srcId="{4E417394-EF0A-4F9C-B0CD-D0C8936244C5}" destId="{67686E1F-5E40-4336-AAFB-1386178AF65F}" srcOrd="6" destOrd="0" presId="urn:microsoft.com/office/officeart/2005/8/layout/list1"/>
    <dgm:cxn modelId="{FE010224-1F8C-46E8-8A52-A21F817DBDCD}" type="presParOf" srcId="{4E417394-EF0A-4F9C-B0CD-D0C8936244C5}" destId="{A64B4D51-C5CE-4C62-A709-539539F3BAF2}" srcOrd="7" destOrd="0" presId="urn:microsoft.com/office/officeart/2005/8/layout/list1"/>
    <dgm:cxn modelId="{C175E30A-8BBD-4E8E-9CC9-40D762FD201E}" type="presParOf" srcId="{4E417394-EF0A-4F9C-B0CD-D0C8936244C5}" destId="{CA50C31D-C651-4EE0-A30F-C090AB7F2444}" srcOrd="8" destOrd="0" presId="urn:microsoft.com/office/officeart/2005/8/layout/list1"/>
    <dgm:cxn modelId="{BC609B53-8C42-4CA4-A75E-4FEC8C61D7D8}" type="presParOf" srcId="{CA50C31D-C651-4EE0-A30F-C090AB7F2444}" destId="{5C3B021D-17DF-4640-92F0-F97BDC4BD8AC}" srcOrd="0" destOrd="0" presId="urn:microsoft.com/office/officeart/2005/8/layout/list1"/>
    <dgm:cxn modelId="{0487410A-2008-4454-B055-5B06E9D57461}" type="presParOf" srcId="{CA50C31D-C651-4EE0-A30F-C090AB7F2444}" destId="{5BF3410D-BD49-4EBB-9F97-22C66DCF6346}" srcOrd="1" destOrd="0" presId="urn:microsoft.com/office/officeart/2005/8/layout/list1"/>
    <dgm:cxn modelId="{94D75DCA-72EE-4120-AACF-724182CC88D5}" type="presParOf" srcId="{4E417394-EF0A-4F9C-B0CD-D0C8936244C5}" destId="{EC3C75FD-9E12-4C06-A2B9-856B52F0FADB}" srcOrd="9" destOrd="0" presId="urn:microsoft.com/office/officeart/2005/8/layout/list1"/>
    <dgm:cxn modelId="{6DCE80FE-FD24-40E0-BA68-F089A74A99AF}" type="presParOf" srcId="{4E417394-EF0A-4F9C-B0CD-D0C8936244C5}" destId="{35A84F5E-CAF5-4D35-AEAF-BB26524510D5}" srcOrd="10" destOrd="0" presId="urn:microsoft.com/office/officeart/2005/8/layout/list1"/>
    <dgm:cxn modelId="{63E27C7A-293E-4015-9E2E-C24874029D83}" type="presParOf" srcId="{4E417394-EF0A-4F9C-B0CD-D0C8936244C5}" destId="{3BB3C6C7-6C30-405F-8BA4-88DA91551CB5}" srcOrd="11" destOrd="0" presId="urn:microsoft.com/office/officeart/2005/8/layout/list1"/>
    <dgm:cxn modelId="{23F8BFEB-5A27-47EE-9B03-48FDE027B362}" type="presParOf" srcId="{4E417394-EF0A-4F9C-B0CD-D0C8936244C5}" destId="{CE58E87E-6298-4499-B08B-F5EA6173BF2D}" srcOrd="12" destOrd="0" presId="urn:microsoft.com/office/officeart/2005/8/layout/list1"/>
    <dgm:cxn modelId="{40CB36B6-89D1-4EA0-A18B-A6F557A16214}" type="presParOf" srcId="{CE58E87E-6298-4499-B08B-F5EA6173BF2D}" destId="{D24038E7-6526-4BB2-946C-213AA9DE3A0A}" srcOrd="0" destOrd="0" presId="urn:microsoft.com/office/officeart/2005/8/layout/list1"/>
    <dgm:cxn modelId="{A2741C4B-4371-4725-9344-A84A68F0CF69}" type="presParOf" srcId="{CE58E87E-6298-4499-B08B-F5EA6173BF2D}" destId="{9572E853-8D94-4F69-801A-81765497590B}" srcOrd="1" destOrd="0" presId="urn:microsoft.com/office/officeart/2005/8/layout/list1"/>
    <dgm:cxn modelId="{B146A7F8-7EB0-45D8-8818-1513B5D651B8}" type="presParOf" srcId="{4E417394-EF0A-4F9C-B0CD-D0C8936244C5}" destId="{BA849346-02DF-40DB-A0E2-5C7A536B1F53}" srcOrd="13" destOrd="0" presId="urn:microsoft.com/office/officeart/2005/8/layout/list1"/>
    <dgm:cxn modelId="{343DE59E-7F88-4F43-9153-0B1C1BA34114}" type="presParOf" srcId="{4E417394-EF0A-4F9C-B0CD-D0C8936244C5}" destId="{0E41AE18-FBCB-4E83-8022-7C49B4E16D27}" srcOrd="14" destOrd="0" presId="urn:microsoft.com/office/officeart/2005/8/layout/list1"/>
  </dgm:cxnLst>
  <dgm:bg/>
  <dgm:whole/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D3D43EC8-0B70-4385-9000-7A8F35F11DF6}" type="doc">
      <dgm:prSet loTypeId="urn:microsoft.com/office/officeart/2005/8/layout/hList3" loCatId="list" qsTypeId="urn:microsoft.com/office/officeart/2005/8/quickstyle/3d4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9891CACE-9775-4642-BB79-B491C179C093}">
      <dgm:prSet phldrT="[Текст]" custT="1"/>
      <dgm:spPr/>
      <dgm:t>
        <a:bodyPr/>
        <a:lstStyle/>
        <a:p>
          <a:r>
            <a:rPr lang="ru-RU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Сведения, отражаемые в стандартном договоре на открытие вклада</a:t>
          </a:r>
          <a:endParaRPr lang="ru-RU" sz="18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F13E58E4-2644-4227-8C9E-4F457BFD01CB}" type="parTrans" cxnId="{4AFC573B-97A2-4D53-9A65-055C573024F3}">
      <dgm:prSet/>
      <dgm:spPr/>
      <dgm:t>
        <a:bodyPr/>
        <a:lstStyle/>
        <a:p>
          <a:endParaRPr lang="ru-RU" sz="180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56DCB681-AC2B-4E5D-BAE1-8AF29242D124}" type="sibTrans" cxnId="{4AFC573B-97A2-4D53-9A65-055C573024F3}">
      <dgm:prSet/>
      <dgm:spPr/>
      <dgm:t>
        <a:bodyPr/>
        <a:lstStyle/>
        <a:p>
          <a:endParaRPr lang="ru-RU" sz="180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333AF828-075F-474F-BC6B-731D9C8227C8}">
      <dgm:prSet phldrT="[Текст]" custT="1"/>
      <dgm:spPr/>
      <dgm:t>
        <a:bodyPr vert="horz"/>
        <a:lstStyle/>
        <a:p>
          <a:r>
            <a:rPr lang="ru-RU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О сроке вклада</a:t>
          </a:r>
          <a:endParaRPr lang="ru-RU" sz="18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8B47B5D0-202C-463A-8ECF-CD74FF6D7293}" type="parTrans" cxnId="{3977E68B-F678-4E38-904C-005FE5F33C47}">
      <dgm:prSet/>
      <dgm:spPr/>
      <dgm:t>
        <a:bodyPr/>
        <a:lstStyle/>
        <a:p>
          <a:endParaRPr lang="ru-RU" sz="180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07E37E35-71FC-4C2F-9E05-34A43C227DFA}" type="sibTrans" cxnId="{3977E68B-F678-4E38-904C-005FE5F33C47}">
      <dgm:prSet/>
      <dgm:spPr/>
      <dgm:t>
        <a:bodyPr/>
        <a:lstStyle/>
        <a:p>
          <a:endParaRPr lang="ru-RU" sz="180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F6509D21-8431-40C4-877C-DD090C97BB69}">
      <dgm:prSet phldrT="[Текст]" custT="1"/>
      <dgm:spPr/>
      <dgm:t>
        <a:bodyPr vert="horz"/>
        <a:lstStyle/>
        <a:p>
          <a:r>
            <a:rPr lang="ru-RU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О востребо-ванности денежных средств</a:t>
          </a:r>
          <a:endParaRPr lang="ru-RU" sz="18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A1C5F2BD-4BF6-4A6D-AD5B-6C4875CAFE0E}" type="parTrans" cxnId="{6721FD59-FC27-4242-97FC-302F52424B5B}">
      <dgm:prSet/>
      <dgm:spPr/>
      <dgm:t>
        <a:bodyPr/>
        <a:lstStyle/>
        <a:p>
          <a:endParaRPr lang="ru-RU" sz="180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BA7DE9AB-98CD-4B94-9088-1B3044B5244F}" type="sibTrans" cxnId="{6721FD59-FC27-4242-97FC-302F52424B5B}">
      <dgm:prSet/>
      <dgm:spPr/>
      <dgm:t>
        <a:bodyPr/>
        <a:lstStyle/>
        <a:p>
          <a:endParaRPr lang="ru-RU" sz="180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7D59B520-FF2B-4425-B728-C0F014C40A3A}">
      <dgm:prSet phldrT="[Текст]" custT="1"/>
      <dgm:spPr/>
      <dgm:t>
        <a:bodyPr vert="horz"/>
        <a:lstStyle/>
        <a:p>
          <a:r>
            <a:rPr lang="ru-RU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О валюте депозита</a:t>
          </a:r>
          <a:endParaRPr lang="ru-RU" sz="18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1A3E88F5-4F67-40ED-A788-F9366C712BE8}" type="parTrans" cxnId="{C7AFDEFC-6AED-41D5-83ED-F7ED9A4A1BC8}">
      <dgm:prSet/>
      <dgm:spPr/>
      <dgm:t>
        <a:bodyPr/>
        <a:lstStyle/>
        <a:p>
          <a:endParaRPr lang="ru-RU" sz="180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07D364E9-48BE-44C1-AF51-B74A2B375D08}" type="sibTrans" cxnId="{C7AFDEFC-6AED-41D5-83ED-F7ED9A4A1BC8}">
      <dgm:prSet/>
      <dgm:spPr/>
      <dgm:t>
        <a:bodyPr/>
        <a:lstStyle/>
        <a:p>
          <a:endParaRPr lang="ru-RU" sz="180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E34C7DD5-3E92-46F2-BC17-F712D0A1FAAE}">
      <dgm:prSet custT="1"/>
      <dgm:spPr/>
      <dgm:t>
        <a:bodyPr vert="horz"/>
        <a:lstStyle/>
        <a:p>
          <a:r>
            <a:rPr lang="ru-RU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О величине эффек-тивной процент-ной ставки и порядке ее начис-ления</a:t>
          </a:r>
          <a:endParaRPr lang="ru-RU" sz="18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7A805E4C-DDD6-4862-AEE9-AEBBE4B77A74}" type="parTrans" cxnId="{F0D25EBF-53B9-47E1-923F-139E2AFC856D}">
      <dgm:prSet/>
      <dgm:spPr/>
      <dgm:t>
        <a:bodyPr/>
        <a:lstStyle/>
        <a:p>
          <a:endParaRPr lang="ru-RU" sz="180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6762B87E-20EC-47D0-B231-EA3DCF9013D5}" type="sibTrans" cxnId="{F0D25EBF-53B9-47E1-923F-139E2AFC856D}">
      <dgm:prSet/>
      <dgm:spPr/>
      <dgm:t>
        <a:bodyPr/>
        <a:lstStyle/>
        <a:p>
          <a:endParaRPr lang="ru-RU" sz="180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7368D664-9159-486B-ADA7-D341F0E1C6A8}">
      <dgm:prSet custT="1"/>
      <dgm:spPr/>
      <dgm:t>
        <a:bodyPr/>
        <a:lstStyle/>
        <a:p>
          <a:r>
            <a:rPr lang="ru-RU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О типе и названии депозита</a:t>
          </a:r>
          <a:endParaRPr lang="ru-RU" sz="18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52855704-C931-4E1B-9DF8-FD7C495B1483}" type="parTrans" cxnId="{8DEE909A-8494-4987-A10E-250B4D517EE4}">
      <dgm:prSet/>
      <dgm:spPr/>
      <dgm:t>
        <a:bodyPr/>
        <a:lstStyle/>
        <a:p>
          <a:endParaRPr lang="ru-RU" sz="180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0DE34607-F8EC-439A-8C84-30883A14BB7C}" type="sibTrans" cxnId="{8DEE909A-8494-4987-A10E-250B4D517EE4}">
      <dgm:prSet/>
      <dgm:spPr/>
      <dgm:t>
        <a:bodyPr/>
        <a:lstStyle/>
        <a:p>
          <a:endParaRPr lang="ru-RU" sz="180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7A176974-8E48-4D4B-A268-712CC74AD88B}">
      <dgm:prSet custT="1"/>
      <dgm:spPr/>
      <dgm:t>
        <a:bodyPr/>
        <a:lstStyle/>
        <a:p>
          <a:r>
            <a:rPr lang="ru-RU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Об условиях выплат по окончанию срока вклада</a:t>
          </a:r>
          <a:endParaRPr lang="ru-RU" sz="18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7BC874E2-D1BB-4E3F-B5B8-AB3FCFEFEFB2}" type="parTrans" cxnId="{283E43AE-132F-43D9-885D-E573CFF86FEE}">
      <dgm:prSet/>
      <dgm:spPr/>
      <dgm:t>
        <a:bodyPr/>
        <a:lstStyle/>
        <a:p>
          <a:endParaRPr lang="ru-RU" sz="180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F2927237-C691-4B2D-8EFC-3A55600C7C51}" type="sibTrans" cxnId="{283E43AE-132F-43D9-885D-E573CFF86FEE}">
      <dgm:prSet/>
      <dgm:spPr/>
      <dgm:t>
        <a:bodyPr/>
        <a:lstStyle/>
        <a:p>
          <a:endParaRPr lang="ru-RU" sz="180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DDBD34D7-630B-4A0A-8E75-988609DBC998}" type="pres">
      <dgm:prSet presAssocID="{D3D43EC8-0B70-4385-9000-7A8F35F11DF6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FE04051-5F2C-4E62-9CB9-EF67994B36DD}" type="pres">
      <dgm:prSet presAssocID="{9891CACE-9775-4642-BB79-B491C179C093}" presName="roof" presStyleLbl="dkBgShp" presStyleIdx="0" presStyleCnt="2" custAng="10800000" custFlipVert="1" custScaleY="58801"/>
      <dgm:spPr/>
      <dgm:t>
        <a:bodyPr/>
        <a:lstStyle/>
        <a:p>
          <a:endParaRPr lang="ru-RU"/>
        </a:p>
      </dgm:t>
    </dgm:pt>
    <dgm:pt modelId="{7BE39C23-CC5E-4C0A-B4A3-DF30A0F4305F}" type="pres">
      <dgm:prSet presAssocID="{9891CACE-9775-4642-BB79-B491C179C093}" presName="pillars" presStyleCnt="0"/>
      <dgm:spPr/>
    </dgm:pt>
    <dgm:pt modelId="{812C06DF-1A14-40DB-A96D-62A36912148A}" type="pres">
      <dgm:prSet presAssocID="{9891CACE-9775-4642-BB79-B491C179C093}" presName="pillar1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DB7DAE2-0CD6-44E1-B6CD-CD4FE9680041}" type="pres">
      <dgm:prSet presAssocID="{F6509D21-8431-40C4-877C-DD090C97BB69}" presName="pillarX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CA74BDF-1FDC-4A3A-9D19-A61CE9AB2DD6}" type="pres">
      <dgm:prSet presAssocID="{7D59B520-FF2B-4425-B728-C0F014C40A3A}" presName="pillarX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4654748-4A1B-4C98-AC07-5564BF95F8D2}" type="pres">
      <dgm:prSet presAssocID="{E34C7DD5-3E92-46F2-BC17-F712D0A1FAAE}" presName="pillarX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9EFF6C-9D34-4BED-87DA-0BA98091913A}" type="pres">
      <dgm:prSet presAssocID="{7368D664-9159-486B-ADA7-D341F0E1C6A8}" presName="pillarX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26C05EC-ADE1-4AA5-B5AD-F35C98482BFC}" type="pres">
      <dgm:prSet presAssocID="{7A176974-8E48-4D4B-A268-712CC74AD88B}" presName="pillarX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FE97A4F-C595-42C4-A105-1D6AE29AA81E}" type="pres">
      <dgm:prSet presAssocID="{9891CACE-9775-4642-BB79-B491C179C093}" presName="base" presStyleLbl="dkBgShp" presStyleIdx="1" presStyleCnt="2"/>
      <dgm:spPr/>
    </dgm:pt>
  </dgm:ptLst>
  <dgm:cxnLst>
    <dgm:cxn modelId="{C7AFDEFC-6AED-41D5-83ED-F7ED9A4A1BC8}" srcId="{9891CACE-9775-4642-BB79-B491C179C093}" destId="{7D59B520-FF2B-4425-B728-C0F014C40A3A}" srcOrd="2" destOrd="0" parTransId="{1A3E88F5-4F67-40ED-A788-F9366C712BE8}" sibTransId="{07D364E9-48BE-44C1-AF51-B74A2B375D08}"/>
    <dgm:cxn modelId="{8DEE909A-8494-4987-A10E-250B4D517EE4}" srcId="{9891CACE-9775-4642-BB79-B491C179C093}" destId="{7368D664-9159-486B-ADA7-D341F0E1C6A8}" srcOrd="4" destOrd="0" parTransId="{52855704-C931-4E1B-9DF8-FD7C495B1483}" sibTransId="{0DE34607-F8EC-439A-8C84-30883A14BB7C}"/>
    <dgm:cxn modelId="{66E1DF34-C1D5-44A2-895A-9B816A7CD380}" type="presOf" srcId="{E34C7DD5-3E92-46F2-BC17-F712D0A1FAAE}" destId="{14654748-4A1B-4C98-AC07-5564BF95F8D2}" srcOrd="0" destOrd="0" presId="urn:microsoft.com/office/officeart/2005/8/layout/hList3"/>
    <dgm:cxn modelId="{EB518A99-8E94-4586-A393-DB10809F35D9}" type="presOf" srcId="{F6509D21-8431-40C4-877C-DD090C97BB69}" destId="{3DB7DAE2-0CD6-44E1-B6CD-CD4FE9680041}" srcOrd="0" destOrd="0" presId="urn:microsoft.com/office/officeart/2005/8/layout/hList3"/>
    <dgm:cxn modelId="{E7CCE40E-9FCA-42E0-B16E-B8D3F8772668}" type="presOf" srcId="{333AF828-075F-474F-BC6B-731D9C8227C8}" destId="{812C06DF-1A14-40DB-A96D-62A36912148A}" srcOrd="0" destOrd="0" presId="urn:microsoft.com/office/officeart/2005/8/layout/hList3"/>
    <dgm:cxn modelId="{4AFC573B-97A2-4D53-9A65-055C573024F3}" srcId="{D3D43EC8-0B70-4385-9000-7A8F35F11DF6}" destId="{9891CACE-9775-4642-BB79-B491C179C093}" srcOrd="0" destOrd="0" parTransId="{F13E58E4-2644-4227-8C9E-4F457BFD01CB}" sibTransId="{56DCB681-AC2B-4E5D-BAE1-8AF29242D124}"/>
    <dgm:cxn modelId="{F9B8185B-E8CF-4F77-93FA-E4EEA6A53B4A}" type="presOf" srcId="{7A176974-8E48-4D4B-A268-712CC74AD88B}" destId="{026C05EC-ADE1-4AA5-B5AD-F35C98482BFC}" srcOrd="0" destOrd="0" presId="urn:microsoft.com/office/officeart/2005/8/layout/hList3"/>
    <dgm:cxn modelId="{F0D25EBF-53B9-47E1-923F-139E2AFC856D}" srcId="{9891CACE-9775-4642-BB79-B491C179C093}" destId="{E34C7DD5-3E92-46F2-BC17-F712D0A1FAAE}" srcOrd="3" destOrd="0" parTransId="{7A805E4C-DDD6-4862-AEE9-AEBBE4B77A74}" sibTransId="{6762B87E-20EC-47D0-B231-EA3DCF9013D5}"/>
    <dgm:cxn modelId="{3977E68B-F678-4E38-904C-005FE5F33C47}" srcId="{9891CACE-9775-4642-BB79-B491C179C093}" destId="{333AF828-075F-474F-BC6B-731D9C8227C8}" srcOrd="0" destOrd="0" parTransId="{8B47B5D0-202C-463A-8ECF-CD74FF6D7293}" sibTransId="{07E37E35-71FC-4C2F-9E05-34A43C227DFA}"/>
    <dgm:cxn modelId="{283E43AE-132F-43D9-885D-E573CFF86FEE}" srcId="{9891CACE-9775-4642-BB79-B491C179C093}" destId="{7A176974-8E48-4D4B-A268-712CC74AD88B}" srcOrd="5" destOrd="0" parTransId="{7BC874E2-D1BB-4E3F-B5B8-AB3FCFEFEFB2}" sibTransId="{F2927237-C691-4B2D-8EFC-3A55600C7C51}"/>
    <dgm:cxn modelId="{A9632148-4F67-406E-AE86-31FB245387D2}" type="presOf" srcId="{D3D43EC8-0B70-4385-9000-7A8F35F11DF6}" destId="{DDBD34D7-630B-4A0A-8E75-988609DBC998}" srcOrd="0" destOrd="0" presId="urn:microsoft.com/office/officeart/2005/8/layout/hList3"/>
    <dgm:cxn modelId="{E5FC8D41-EC13-4A13-B852-11EE900C3AE8}" type="presOf" srcId="{9891CACE-9775-4642-BB79-B491C179C093}" destId="{BFE04051-5F2C-4E62-9CB9-EF67994B36DD}" srcOrd="0" destOrd="0" presId="urn:microsoft.com/office/officeart/2005/8/layout/hList3"/>
    <dgm:cxn modelId="{6721FD59-FC27-4242-97FC-302F52424B5B}" srcId="{9891CACE-9775-4642-BB79-B491C179C093}" destId="{F6509D21-8431-40C4-877C-DD090C97BB69}" srcOrd="1" destOrd="0" parTransId="{A1C5F2BD-4BF6-4A6D-AD5B-6C4875CAFE0E}" sibTransId="{BA7DE9AB-98CD-4B94-9088-1B3044B5244F}"/>
    <dgm:cxn modelId="{9BBE350E-1B3D-4255-BD37-D157A8F8B5E5}" type="presOf" srcId="{7368D664-9159-486B-ADA7-D341F0E1C6A8}" destId="{879EFF6C-9D34-4BED-87DA-0BA98091913A}" srcOrd="0" destOrd="0" presId="urn:microsoft.com/office/officeart/2005/8/layout/hList3"/>
    <dgm:cxn modelId="{35BF580B-5B13-4371-B6B8-3EFDF39B4474}" type="presOf" srcId="{7D59B520-FF2B-4425-B728-C0F014C40A3A}" destId="{0CA74BDF-1FDC-4A3A-9D19-A61CE9AB2DD6}" srcOrd="0" destOrd="0" presId="urn:microsoft.com/office/officeart/2005/8/layout/hList3"/>
    <dgm:cxn modelId="{F404A783-AE74-4CA1-951A-E8E1EA06FB22}" type="presParOf" srcId="{DDBD34D7-630B-4A0A-8E75-988609DBC998}" destId="{BFE04051-5F2C-4E62-9CB9-EF67994B36DD}" srcOrd="0" destOrd="0" presId="urn:microsoft.com/office/officeart/2005/8/layout/hList3"/>
    <dgm:cxn modelId="{3BD079E0-4F75-44C3-91CF-8DC35132878C}" type="presParOf" srcId="{DDBD34D7-630B-4A0A-8E75-988609DBC998}" destId="{7BE39C23-CC5E-4C0A-B4A3-DF30A0F4305F}" srcOrd="1" destOrd="0" presId="urn:microsoft.com/office/officeart/2005/8/layout/hList3"/>
    <dgm:cxn modelId="{C963E5D7-6E0B-4255-AF53-432144509AED}" type="presParOf" srcId="{7BE39C23-CC5E-4C0A-B4A3-DF30A0F4305F}" destId="{812C06DF-1A14-40DB-A96D-62A36912148A}" srcOrd="0" destOrd="0" presId="urn:microsoft.com/office/officeart/2005/8/layout/hList3"/>
    <dgm:cxn modelId="{B2CD3BF0-4C3D-4EE0-BBBF-6D70AAA40A4C}" type="presParOf" srcId="{7BE39C23-CC5E-4C0A-B4A3-DF30A0F4305F}" destId="{3DB7DAE2-0CD6-44E1-B6CD-CD4FE9680041}" srcOrd="1" destOrd="0" presId="urn:microsoft.com/office/officeart/2005/8/layout/hList3"/>
    <dgm:cxn modelId="{72AD4396-E32C-4E2D-87AD-42DB40D09CA2}" type="presParOf" srcId="{7BE39C23-CC5E-4C0A-B4A3-DF30A0F4305F}" destId="{0CA74BDF-1FDC-4A3A-9D19-A61CE9AB2DD6}" srcOrd="2" destOrd="0" presId="urn:microsoft.com/office/officeart/2005/8/layout/hList3"/>
    <dgm:cxn modelId="{90ACD517-3F35-4F4A-A8A6-5ABC9B54BD0F}" type="presParOf" srcId="{7BE39C23-CC5E-4C0A-B4A3-DF30A0F4305F}" destId="{14654748-4A1B-4C98-AC07-5564BF95F8D2}" srcOrd="3" destOrd="0" presId="urn:microsoft.com/office/officeart/2005/8/layout/hList3"/>
    <dgm:cxn modelId="{482284BA-2DD6-49D5-A900-6F3D4D13D44D}" type="presParOf" srcId="{7BE39C23-CC5E-4C0A-B4A3-DF30A0F4305F}" destId="{879EFF6C-9D34-4BED-87DA-0BA98091913A}" srcOrd="4" destOrd="0" presId="urn:microsoft.com/office/officeart/2005/8/layout/hList3"/>
    <dgm:cxn modelId="{5E56394A-4E53-4517-8391-3C2ADB0B6E37}" type="presParOf" srcId="{7BE39C23-CC5E-4C0A-B4A3-DF30A0F4305F}" destId="{026C05EC-ADE1-4AA5-B5AD-F35C98482BFC}" srcOrd="5" destOrd="0" presId="urn:microsoft.com/office/officeart/2005/8/layout/hList3"/>
    <dgm:cxn modelId="{BCEC3CFE-2E8B-4474-B598-BC0F46696EA4}" type="presParOf" srcId="{DDBD34D7-630B-4A0A-8E75-988609DBC998}" destId="{0FE97A4F-C595-42C4-A105-1D6AE29AA81E}" srcOrd="2" destOrd="0" presId="urn:microsoft.com/office/officeart/2005/8/layout/hList3"/>
  </dgm:cxnLst>
  <dgm:bg/>
  <dgm:whole/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C5E53EAE-2A52-48FC-9C27-EC8EACDFBC79}" type="doc">
      <dgm:prSet loTypeId="urn:microsoft.com/office/officeart/2005/8/layout/list1" loCatId="list" qsTypeId="urn:microsoft.com/office/officeart/2005/8/quickstyle/3d1" qsCatId="3D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C2EB3136-2291-4B2B-9EB9-E1A61FF93462}">
      <dgm:prSet phldrT="[Текст]" custT="1"/>
      <dgm:spPr/>
      <dgm:t>
        <a:bodyPr/>
        <a:lstStyle/>
        <a:p>
          <a:r>
            <a:rPr lang="ru-RU" sz="12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Судебная защита: до 50 тыс.руб. – мировой суд, свыше – районный суд</a:t>
          </a:r>
          <a:endParaRPr lang="ru-RU" sz="12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2B094E1F-5F03-41D4-B67D-049FAC7AAF52}" type="parTrans" cxnId="{1EC4E298-BB3B-4067-ADD5-4FB9C046746D}">
      <dgm:prSet/>
      <dgm:spPr/>
      <dgm:t>
        <a:bodyPr/>
        <a:lstStyle/>
        <a:p>
          <a:endParaRPr lang="ru-RU" sz="1200" b="1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6F87E2FE-1E9F-4133-966C-3C2F939133C9}" type="sibTrans" cxnId="{1EC4E298-BB3B-4067-ADD5-4FB9C046746D}">
      <dgm:prSet/>
      <dgm:spPr/>
      <dgm:t>
        <a:bodyPr/>
        <a:lstStyle/>
        <a:p>
          <a:endParaRPr lang="ru-RU" sz="1200" b="1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FF7B267F-1B5D-44A0-836F-202C67770449}">
      <dgm:prSet phldrT="[Текст]" custT="1"/>
      <dgm:spPr/>
      <dgm:t>
        <a:bodyPr/>
        <a:lstStyle/>
        <a:p>
          <a:r>
            <a:rPr lang="ru-RU" sz="12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Включение в договор банковского вклада положения о посудности спора конкретному суду ущемляет права потребителя</a:t>
          </a:r>
          <a:endParaRPr lang="ru-RU" sz="12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BA4EB85E-4737-46CE-BA4A-E5ED7707ADA2}" type="parTrans" cxnId="{3EF9BBE2-238B-4CFC-A792-E8A5355E54A7}">
      <dgm:prSet/>
      <dgm:spPr/>
      <dgm:t>
        <a:bodyPr/>
        <a:lstStyle/>
        <a:p>
          <a:endParaRPr lang="ru-RU" sz="1200" b="1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04C0191B-2E89-4260-BE97-9D4F72E88F30}" type="sibTrans" cxnId="{3EF9BBE2-238B-4CFC-A792-E8A5355E54A7}">
      <dgm:prSet/>
      <dgm:spPr/>
      <dgm:t>
        <a:bodyPr/>
        <a:lstStyle/>
        <a:p>
          <a:endParaRPr lang="ru-RU" sz="1200" b="1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EE299FCB-635E-45A3-8800-881811F185B8}">
      <dgm:prSet phldrT="[Текст]" custT="1"/>
      <dgm:spPr/>
      <dgm:t>
        <a:bodyPr/>
        <a:lstStyle/>
        <a:p>
          <a:r>
            <a:rPr lang="ru-RU" sz="12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Обращение о нарушении прав вкладчика может быть направлено в Роспотребнадзор, который вправе возбудить дело об административном правонарушении со стороны банка, дать заключение в защиту законного интереса потребителя, оказать содействие в обращении в суд</a:t>
          </a:r>
          <a:endParaRPr lang="ru-RU" sz="12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343719AC-91EF-4A75-AE57-12525311D916}" type="parTrans" cxnId="{05B4804F-9AA5-40B9-B5F7-57F56D2CA189}">
      <dgm:prSet/>
      <dgm:spPr/>
      <dgm:t>
        <a:bodyPr/>
        <a:lstStyle/>
        <a:p>
          <a:endParaRPr lang="ru-RU" sz="1200" b="1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87DA9F2C-07B6-4E7B-9E29-D1F89D44109F}" type="sibTrans" cxnId="{05B4804F-9AA5-40B9-B5F7-57F56D2CA189}">
      <dgm:prSet/>
      <dgm:spPr/>
      <dgm:t>
        <a:bodyPr/>
        <a:lstStyle/>
        <a:p>
          <a:endParaRPr lang="ru-RU" sz="1200" b="1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120DF236-75D4-4CC4-B847-B1536FE7AEA4}">
      <dgm:prSet custT="1"/>
      <dgm:spPr/>
      <dgm:t>
        <a:bodyPr/>
        <a:lstStyle/>
        <a:p>
          <a:r>
            <a:rPr lang="ru-RU" sz="12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Подача искового заявления в суд</a:t>
          </a:r>
          <a:endParaRPr lang="ru-RU" sz="12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7772A2E3-5588-4A9A-84A2-1989EBDE7F54}" type="parTrans" cxnId="{8EE2676D-3859-4957-9306-A913AD1CB0BD}">
      <dgm:prSet/>
      <dgm:spPr/>
      <dgm:t>
        <a:bodyPr/>
        <a:lstStyle/>
        <a:p>
          <a:endParaRPr lang="ru-RU" sz="1200" b="1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8629BC7D-DFE5-4193-A03D-52D426623141}" type="sibTrans" cxnId="{8EE2676D-3859-4957-9306-A913AD1CB0BD}">
      <dgm:prSet/>
      <dgm:spPr/>
      <dgm:t>
        <a:bodyPr/>
        <a:lstStyle/>
        <a:p>
          <a:endParaRPr lang="ru-RU" sz="1200" b="1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8B3B321E-D959-4D92-9FE5-63055C4A00B7}">
      <dgm:prSet custT="1"/>
      <dgm:spPr/>
      <dgm:t>
        <a:bodyPr/>
        <a:lstStyle/>
        <a:p>
          <a:r>
            <a:rPr lang="ru-RU" sz="12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Инициировать иск можно самостоятельно или привлечь представителя (требуется оформление доверенности) </a:t>
          </a:r>
          <a:endParaRPr lang="ru-RU" sz="12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713630B1-409E-40AA-89D6-AA86F2B41DE8}" type="parTrans" cxnId="{9BAEB7BD-5D42-489D-8F74-C2E1928EFB46}">
      <dgm:prSet/>
      <dgm:spPr/>
      <dgm:t>
        <a:bodyPr/>
        <a:lstStyle/>
        <a:p>
          <a:endParaRPr lang="ru-RU" sz="1200" b="1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A6A0E125-7985-4841-BE5F-FC95462E8B38}" type="sibTrans" cxnId="{9BAEB7BD-5D42-489D-8F74-C2E1928EFB46}">
      <dgm:prSet/>
      <dgm:spPr/>
      <dgm:t>
        <a:bodyPr/>
        <a:lstStyle/>
        <a:p>
          <a:endParaRPr lang="ru-RU" sz="1200" b="1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903007E3-B2AC-4C09-9454-6E8D9555A1C8}">
      <dgm:prSet custT="1"/>
      <dgm:spPr/>
      <dgm:t>
        <a:bodyPr/>
        <a:lstStyle/>
        <a:p>
          <a:r>
            <a:rPr lang="ru-RU" sz="12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Срок исковой давности 3 года на требования вкладчиков к банку о выдаче вклада не распространяется</a:t>
          </a:r>
          <a:endParaRPr lang="ru-RU" sz="12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FA1A7BC5-1F45-4CCD-93B8-9F1C041E6C21}" type="parTrans" cxnId="{9B31FBFF-968D-4F2B-92FC-310ADE9EEB24}">
      <dgm:prSet/>
      <dgm:spPr/>
      <dgm:t>
        <a:bodyPr/>
        <a:lstStyle/>
        <a:p>
          <a:endParaRPr lang="ru-RU" sz="1200" b="1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33E7CF10-10AE-4FE6-AD40-5B3B508822F7}" type="sibTrans" cxnId="{9B31FBFF-968D-4F2B-92FC-310ADE9EEB24}">
      <dgm:prSet/>
      <dgm:spPr/>
      <dgm:t>
        <a:bodyPr/>
        <a:lstStyle/>
        <a:p>
          <a:endParaRPr lang="ru-RU" sz="1200" b="1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4E417394-EF0A-4F9C-B0CD-D0C8936244C5}" type="pres">
      <dgm:prSet presAssocID="{C5E53EAE-2A52-48FC-9C27-EC8EACDFBC79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8B15926-C687-41DD-9076-B5861A7BAF95}" type="pres">
      <dgm:prSet presAssocID="{C2EB3136-2291-4B2B-9EB9-E1A61FF93462}" presName="parentLin" presStyleCnt="0"/>
      <dgm:spPr/>
    </dgm:pt>
    <dgm:pt modelId="{EB451F7B-A07D-454C-8456-0465356DCFEE}" type="pres">
      <dgm:prSet presAssocID="{C2EB3136-2291-4B2B-9EB9-E1A61FF93462}" presName="parentLeftMargin" presStyleLbl="node1" presStyleIdx="0" presStyleCnt="6"/>
      <dgm:spPr/>
      <dgm:t>
        <a:bodyPr/>
        <a:lstStyle/>
        <a:p>
          <a:endParaRPr lang="ru-RU"/>
        </a:p>
      </dgm:t>
    </dgm:pt>
    <dgm:pt modelId="{F9FCBC16-CAD7-4F13-902F-CD224887601B}" type="pres">
      <dgm:prSet presAssocID="{C2EB3136-2291-4B2B-9EB9-E1A61FF93462}" presName="parentText" presStyleLbl="node1" presStyleIdx="0" presStyleCnt="6" custScaleX="13284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95BC287-37D4-4D2C-B44E-A8C31A2FC5FB}" type="pres">
      <dgm:prSet presAssocID="{C2EB3136-2291-4B2B-9EB9-E1A61FF93462}" presName="negativeSpace" presStyleCnt="0"/>
      <dgm:spPr/>
    </dgm:pt>
    <dgm:pt modelId="{5B54C909-F754-4A23-A7B7-19FABD05116F}" type="pres">
      <dgm:prSet presAssocID="{C2EB3136-2291-4B2B-9EB9-E1A61FF93462}" presName="childText" presStyleLbl="conFgAcc1" presStyleIdx="0" presStyleCnt="6">
        <dgm:presLayoutVars>
          <dgm:bulletEnabled val="1"/>
        </dgm:presLayoutVars>
      </dgm:prSet>
      <dgm:spPr/>
    </dgm:pt>
    <dgm:pt modelId="{2BBFBDF1-4DB9-46A2-9CBE-185BB9CAA19C}" type="pres">
      <dgm:prSet presAssocID="{6F87E2FE-1E9F-4133-966C-3C2F939133C9}" presName="spaceBetweenRectangles" presStyleCnt="0"/>
      <dgm:spPr/>
    </dgm:pt>
    <dgm:pt modelId="{9713F705-C381-428E-A579-3DC0B2649AD3}" type="pres">
      <dgm:prSet presAssocID="{120DF236-75D4-4CC4-B847-B1536FE7AEA4}" presName="parentLin" presStyleCnt="0"/>
      <dgm:spPr/>
    </dgm:pt>
    <dgm:pt modelId="{1AC63A21-2D83-4D8F-BDEC-35BE06605F02}" type="pres">
      <dgm:prSet presAssocID="{120DF236-75D4-4CC4-B847-B1536FE7AEA4}" presName="parentLeftMargin" presStyleLbl="node1" presStyleIdx="0" presStyleCnt="6"/>
      <dgm:spPr/>
      <dgm:t>
        <a:bodyPr/>
        <a:lstStyle/>
        <a:p>
          <a:endParaRPr lang="ru-RU"/>
        </a:p>
      </dgm:t>
    </dgm:pt>
    <dgm:pt modelId="{46EA3FDD-5AE1-4CA2-A221-720F7301BEA1}" type="pres">
      <dgm:prSet presAssocID="{120DF236-75D4-4CC4-B847-B1536FE7AEA4}" presName="parentText" presStyleLbl="node1" presStyleIdx="1" presStyleCnt="6" custScaleX="13285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E80FDF4-52EA-4303-9AC1-0CE73FE30CD6}" type="pres">
      <dgm:prSet presAssocID="{120DF236-75D4-4CC4-B847-B1536FE7AEA4}" presName="negativeSpace" presStyleCnt="0"/>
      <dgm:spPr/>
    </dgm:pt>
    <dgm:pt modelId="{029BD4B8-94C9-4D2E-ADDB-4A20FA8F676F}" type="pres">
      <dgm:prSet presAssocID="{120DF236-75D4-4CC4-B847-B1536FE7AEA4}" presName="childText" presStyleLbl="conFgAcc1" presStyleIdx="1" presStyleCnt="6">
        <dgm:presLayoutVars>
          <dgm:bulletEnabled val="1"/>
        </dgm:presLayoutVars>
      </dgm:prSet>
      <dgm:spPr/>
    </dgm:pt>
    <dgm:pt modelId="{69847F98-1D42-418B-9469-8AD144260F57}" type="pres">
      <dgm:prSet presAssocID="{8629BC7D-DFE5-4193-A03D-52D426623141}" presName="spaceBetweenRectangles" presStyleCnt="0"/>
      <dgm:spPr/>
    </dgm:pt>
    <dgm:pt modelId="{2990D39A-17B9-40D0-9F7E-7724F7CCB835}" type="pres">
      <dgm:prSet presAssocID="{8B3B321E-D959-4D92-9FE5-63055C4A00B7}" presName="parentLin" presStyleCnt="0"/>
      <dgm:spPr/>
    </dgm:pt>
    <dgm:pt modelId="{86122D8A-79BC-418B-A9BB-D0502BD880D0}" type="pres">
      <dgm:prSet presAssocID="{8B3B321E-D959-4D92-9FE5-63055C4A00B7}" presName="parentLeftMargin" presStyleLbl="node1" presStyleIdx="1" presStyleCnt="6"/>
      <dgm:spPr/>
      <dgm:t>
        <a:bodyPr/>
        <a:lstStyle/>
        <a:p>
          <a:endParaRPr lang="ru-RU"/>
        </a:p>
      </dgm:t>
    </dgm:pt>
    <dgm:pt modelId="{313D6BC1-092A-458B-B870-A14DF2458391}" type="pres">
      <dgm:prSet presAssocID="{8B3B321E-D959-4D92-9FE5-63055C4A00B7}" presName="parentText" presStyleLbl="node1" presStyleIdx="2" presStyleCnt="6" custScaleX="13274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BC19848-1162-4FF4-A917-274E942BBDA0}" type="pres">
      <dgm:prSet presAssocID="{8B3B321E-D959-4D92-9FE5-63055C4A00B7}" presName="negativeSpace" presStyleCnt="0"/>
      <dgm:spPr/>
    </dgm:pt>
    <dgm:pt modelId="{67686E1F-5E40-4336-AAFB-1386178AF65F}" type="pres">
      <dgm:prSet presAssocID="{8B3B321E-D959-4D92-9FE5-63055C4A00B7}" presName="childText" presStyleLbl="conFgAcc1" presStyleIdx="2" presStyleCnt="6">
        <dgm:presLayoutVars>
          <dgm:bulletEnabled val="1"/>
        </dgm:presLayoutVars>
      </dgm:prSet>
      <dgm:spPr/>
    </dgm:pt>
    <dgm:pt modelId="{A64B4D51-C5CE-4C62-A709-539539F3BAF2}" type="pres">
      <dgm:prSet presAssocID="{A6A0E125-7985-4841-BE5F-FC95462E8B38}" presName="spaceBetweenRectangles" presStyleCnt="0"/>
      <dgm:spPr/>
    </dgm:pt>
    <dgm:pt modelId="{C3505FD0-4931-414B-8160-4A359029DC30}" type="pres">
      <dgm:prSet presAssocID="{903007E3-B2AC-4C09-9454-6E8D9555A1C8}" presName="parentLin" presStyleCnt="0"/>
      <dgm:spPr/>
    </dgm:pt>
    <dgm:pt modelId="{0FDE598C-D816-4E76-9BA3-A58ABDEF486C}" type="pres">
      <dgm:prSet presAssocID="{903007E3-B2AC-4C09-9454-6E8D9555A1C8}" presName="parentLeftMargin" presStyleLbl="node1" presStyleIdx="2" presStyleCnt="6"/>
      <dgm:spPr/>
      <dgm:t>
        <a:bodyPr/>
        <a:lstStyle/>
        <a:p>
          <a:endParaRPr lang="ru-RU"/>
        </a:p>
      </dgm:t>
    </dgm:pt>
    <dgm:pt modelId="{E88E6128-B7C4-411F-8EA8-39328458BC05}" type="pres">
      <dgm:prSet presAssocID="{903007E3-B2AC-4C09-9454-6E8D9555A1C8}" presName="parentText" presStyleLbl="node1" presStyleIdx="3" presStyleCnt="6" custScaleX="13276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FC5253E-520D-4966-89C8-BAE173BD83BD}" type="pres">
      <dgm:prSet presAssocID="{903007E3-B2AC-4C09-9454-6E8D9555A1C8}" presName="negativeSpace" presStyleCnt="0"/>
      <dgm:spPr/>
    </dgm:pt>
    <dgm:pt modelId="{EEFBC4F8-F06A-4732-ACE0-DEE15E47E593}" type="pres">
      <dgm:prSet presAssocID="{903007E3-B2AC-4C09-9454-6E8D9555A1C8}" presName="childText" presStyleLbl="conFgAcc1" presStyleIdx="3" presStyleCnt="6">
        <dgm:presLayoutVars>
          <dgm:bulletEnabled val="1"/>
        </dgm:presLayoutVars>
      </dgm:prSet>
      <dgm:spPr/>
    </dgm:pt>
    <dgm:pt modelId="{16AF2799-A9CE-4F22-AC62-37C22587529B}" type="pres">
      <dgm:prSet presAssocID="{33E7CF10-10AE-4FE6-AD40-5B3B508822F7}" presName="spaceBetweenRectangles" presStyleCnt="0"/>
      <dgm:spPr/>
    </dgm:pt>
    <dgm:pt modelId="{BD874CFF-2468-4E39-977A-883DA34B685B}" type="pres">
      <dgm:prSet presAssocID="{FF7B267F-1B5D-44A0-836F-202C67770449}" presName="parentLin" presStyleCnt="0"/>
      <dgm:spPr/>
    </dgm:pt>
    <dgm:pt modelId="{9A54869E-5C58-48EB-B9D8-45DEC7DB1CF1}" type="pres">
      <dgm:prSet presAssocID="{FF7B267F-1B5D-44A0-836F-202C67770449}" presName="parentLeftMargin" presStyleLbl="node1" presStyleIdx="3" presStyleCnt="6"/>
      <dgm:spPr/>
      <dgm:t>
        <a:bodyPr/>
        <a:lstStyle/>
        <a:p>
          <a:endParaRPr lang="ru-RU"/>
        </a:p>
      </dgm:t>
    </dgm:pt>
    <dgm:pt modelId="{9968131F-A3AA-4CB0-B997-E290862CE056}" type="pres">
      <dgm:prSet presAssocID="{FF7B267F-1B5D-44A0-836F-202C67770449}" presName="parentText" presStyleLbl="node1" presStyleIdx="4" presStyleCnt="6" custScaleX="13302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C45E13F-1994-4441-BA91-04408E7584F5}" type="pres">
      <dgm:prSet presAssocID="{FF7B267F-1B5D-44A0-836F-202C67770449}" presName="negativeSpace" presStyleCnt="0"/>
      <dgm:spPr/>
    </dgm:pt>
    <dgm:pt modelId="{59132602-6362-46B8-838D-A032D45097DF}" type="pres">
      <dgm:prSet presAssocID="{FF7B267F-1B5D-44A0-836F-202C67770449}" presName="childText" presStyleLbl="conFgAcc1" presStyleIdx="4" presStyleCnt="6">
        <dgm:presLayoutVars>
          <dgm:bulletEnabled val="1"/>
        </dgm:presLayoutVars>
      </dgm:prSet>
      <dgm:spPr/>
    </dgm:pt>
    <dgm:pt modelId="{F3B12AC6-7390-447A-8BF7-CF057E2273B7}" type="pres">
      <dgm:prSet presAssocID="{04C0191B-2E89-4260-BE97-9D4F72E88F30}" presName="spaceBetweenRectangles" presStyleCnt="0"/>
      <dgm:spPr/>
    </dgm:pt>
    <dgm:pt modelId="{CA50C31D-C651-4EE0-A30F-C090AB7F2444}" type="pres">
      <dgm:prSet presAssocID="{EE299FCB-635E-45A3-8800-881811F185B8}" presName="parentLin" presStyleCnt="0"/>
      <dgm:spPr/>
    </dgm:pt>
    <dgm:pt modelId="{5C3B021D-17DF-4640-92F0-F97BDC4BD8AC}" type="pres">
      <dgm:prSet presAssocID="{EE299FCB-635E-45A3-8800-881811F185B8}" presName="parentLeftMargin" presStyleLbl="node1" presStyleIdx="4" presStyleCnt="6"/>
      <dgm:spPr/>
      <dgm:t>
        <a:bodyPr/>
        <a:lstStyle/>
        <a:p>
          <a:endParaRPr lang="ru-RU"/>
        </a:p>
      </dgm:t>
    </dgm:pt>
    <dgm:pt modelId="{5BF3410D-BD49-4EBB-9F97-22C66DCF6346}" type="pres">
      <dgm:prSet presAssocID="{EE299FCB-635E-45A3-8800-881811F185B8}" presName="parentText" presStyleLbl="node1" presStyleIdx="5" presStyleCnt="6" custScaleX="133724" custScaleY="13700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C3C75FD-9E12-4C06-A2B9-856B52F0FADB}" type="pres">
      <dgm:prSet presAssocID="{EE299FCB-635E-45A3-8800-881811F185B8}" presName="negativeSpace" presStyleCnt="0"/>
      <dgm:spPr/>
    </dgm:pt>
    <dgm:pt modelId="{35A84F5E-CAF5-4D35-AEAF-BB26524510D5}" type="pres">
      <dgm:prSet presAssocID="{EE299FCB-635E-45A3-8800-881811F185B8}" presName="childText" presStyleLbl="conFgAcc1" presStyleIdx="5" presStyleCnt="6">
        <dgm:presLayoutVars>
          <dgm:bulletEnabled val="1"/>
        </dgm:presLayoutVars>
      </dgm:prSet>
      <dgm:spPr/>
    </dgm:pt>
  </dgm:ptLst>
  <dgm:cxnLst>
    <dgm:cxn modelId="{C5DF8333-4EF4-490A-AEBD-865C2664FAE1}" type="presOf" srcId="{8B3B321E-D959-4D92-9FE5-63055C4A00B7}" destId="{313D6BC1-092A-458B-B870-A14DF2458391}" srcOrd="1" destOrd="0" presId="urn:microsoft.com/office/officeart/2005/8/layout/list1"/>
    <dgm:cxn modelId="{05B4804F-9AA5-40B9-B5F7-57F56D2CA189}" srcId="{C5E53EAE-2A52-48FC-9C27-EC8EACDFBC79}" destId="{EE299FCB-635E-45A3-8800-881811F185B8}" srcOrd="5" destOrd="0" parTransId="{343719AC-91EF-4A75-AE57-12525311D916}" sibTransId="{87DA9F2C-07B6-4E7B-9E29-D1F89D44109F}"/>
    <dgm:cxn modelId="{40F32B7A-AD02-48E2-B388-289E929021E2}" type="presOf" srcId="{903007E3-B2AC-4C09-9454-6E8D9555A1C8}" destId="{E88E6128-B7C4-411F-8EA8-39328458BC05}" srcOrd="1" destOrd="0" presId="urn:microsoft.com/office/officeart/2005/8/layout/list1"/>
    <dgm:cxn modelId="{D12F863D-32E3-4E70-B9F2-CADCBD20F6D0}" type="presOf" srcId="{C2EB3136-2291-4B2B-9EB9-E1A61FF93462}" destId="{F9FCBC16-CAD7-4F13-902F-CD224887601B}" srcOrd="1" destOrd="0" presId="urn:microsoft.com/office/officeart/2005/8/layout/list1"/>
    <dgm:cxn modelId="{954544E5-DE89-4949-8F96-5F0C727301F6}" type="presOf" srcId="{8B3B321E-D959-4D92-9FE5-63055C4A00B7}" destId="{86122D8A-79BC-418B-A9BB-D0502BD880D0}" srcOrd="0" destOrd="0" presId="urn:microsoft.com/office/officeart/2005/8/layout/list1"/>
    <dgm:cxn modelId="{3EF9BBE2-238B-4CFC-A792-E8A5355E54A7}" srcId="{C5E53EAE-2A52-48FC-9C27-EC8EACDFBC79}" destId="{FF7B267F-1B5D-44A0-836F-202C67770449}" srcOrd="4" destOrd="0" parTransId="{BA4EB85E-4737-46CE-BA4A-E5ED7707ADA2}" sibTransId="{04C0191B-2E89-4260-BE97-9D4F72E88F30}"/>
    <dgm:cxn modelId="{8EE2676D-3859-4957-9306-A913AD1CB0BD}" srcId="{C5E53EAE-2A52-48FC-9C27-EC8EACDFBC79}" destId="{120DF236-75D4-4CC4-B847-B1536FE7AEA4}" srcOrd="1" destOrd="0" parTransId="{7772A2E3-5588-4A9A-84A2-1989EBDE7F54}" sibTransId="{8629BC7D-DFE5-4193-A03D-52D426623141}"/>
    <dgm:cxn modelId="{0D3D6740-16E0-4CEA-BD6E-35F88C209D23}" type="presOf" srcId="{120DF236-75D4-4CC4-B847-B1536FE7AEA4}" destId="{46EA3FDD-5AE1-4CA2-A221-720F7301BEA1}" srcOrd="1" destOrd="0" presId="urn:microsoft.com/office/officeart/2005/8/layout/list1"/>
    <dgm:cxn modelId="{E6749AF8-3ADD-4DC4-8175-D36DB019241B}" type="presOf" srcId="{EE299FCB-635E-45A3-8800-881811F185B8}" destId="{5BF3410D-BD49-4EBB-9F97-22C66DCF6346}" srcOrd="1" destOrd="0" presId="urn:microsoft.com/office/officeart/2005/8/layout/list1"/>
    <dgm:cxn modelId="{9B31FBFF-968D-4F2B-92FC-310ADE9EEB24}" srcId="{C5E53EAE-2A52-48FC-9C27-EC8EACDFBC79}" destId="{903007E3-B2AC-4C09-9454-6E8D9555A1C8}" srcOrd="3" destOrd="0" parTransId="{FA1A7BC5-1F45-4CCD-93B8-9F1C041E6C21}" sibTransId="{33E7CF10-10AE-4FE6-AD40-5B3B508822F7}"/>
    <dgm:cxn modelId="{6ADB912F-2441-4F1C-954C-AC5A498A5F0B}" type="presOf" srcId="{903007E3-B2AC-4C09-9454-6E8D9555A1C8}" destId="{0FDE598C-D816-4E76-9BA3-A58ABDEF486C}" srcOrd="0" destOrd="0" presId="urn:microsoft.com/office/officeart/2005/8/layout/list1"/>
    <dgm:cxn modelId="{96AF3D5C-DC6D-499D-BE48-F58ACD2C644B}" type="presOf" srcId="{FF7B267F-1B5D-44A0-836F-202C67770449}" destId="{9968131F-A3AA-4CB0-B997-E290862CE056}" srcOrd="1" destOrd="0" presId="urn:microsoft.com/office/officeart/2005/8/layout/list1"/>
    <dgm:cxn modelId="{FEE17024-FC62-4A39-BE22-94B4E3FB1BA4}" type="presOf" srcId="{FF7B267F-1B5D-44A0-836F-202C67770449}" destId="{9A54869E-5C58-48EB-B9D8-45DEC7DB1CF1}" srcOrd="0" destOrd="0" presId="urn:microsoft.com/office/officeart/2005/8/layout/list1"/>
    <dgm:cxn modelId="{850935E0-6BC9-4F4E-941C-B3964BB30017}" type="presOf" srcId="{EE299FCB-635E-45A3-8800-881811F185B8}" destId="{5C3B021D-17DF-4640-92F0-F97BDC4BD8AC}" srcOrd="0" destOrd="0" presId="urn:microsoft.com/office/officeart/2005/8/layout/list1"/>
    <dgm:cxn modelId="{EDE7CA22-F38E-4389-9B7D-7408D58576C4}" type="presOf" srcId="{C2EB3136-2291-4B2B-9EB9-E1A61FF93462}" destId="{EB451F7B-A07D-454C-8456-0465356DCFEE}" srcOrd="0" destOrd="0" presId="urn:microsoft.com/office/officeart/2005/8/layout/list1"/>
    <dgm:cxn modelId="{6D8F8DA5-ED55-4982-919F-3659CEA428D3}" type="presOf" srcId="{120DF236-75D4-4CC4-B847-B1536FE7AEA4}" destId="{1AC63A21-2D83-4D8F-BDEC-35BE06605F02}" srcOrd="0" destOrd="0" presId="urn:microsoft.com/office/officeart/2005/8/layout/list1"/>
    <dgm:cxn modelId="{1EC4E298-BB3B-4067-ADD5-4FB9C046746D}" srcId="{C5E53EAE-2A52-48FC-9C27-EC8EACDFBC79}" destId="{C2EB3136-2291-4B2B-9EB9-E1A61FF93462}" srcOrd="0" destOrd="0" parTransId="{2B094E1F-5F03-41D4-B67D-049FAC7AAF52}" sibTransId="{6F87E2FE-1E9F-4133-966C-3C2F939133C9}"/>
    <dgm:cxn modelId="{9BAEB7BD-5D42-489D-8F74-C2E1928EFB46}" srcId="{C5E53EAE-2A52-48FC-9C27-EC8EACDFBC79}" destId="{8B3B321E-D959-4D92-9FE5-63055C4A00B7}" srcOrd="2" destOrd="0" parTransId="{713630B1-409E-40AA-89D6-AA86F2B41DE8}" sibTransId="{A6A0E125-7985-4841-BE5F-FC95462E8B38}"/>
    <dgm:cxn modelId="{F081DC8E-3D7E-472C-9167-69B867C762A9}" type="presOf" srcId="{C5E53EAE-2A52-48FC-9C27-EC8EACDFBC79}" destId="{4E417394-EF0A-4F9C-B0CD-D0C8936244C5}" srcOrd="0" destOrd="0" presId="urn:microsoft.com/office/officeart/2005/8/layout/list1"/>
    <dgm:cxn modelId="{C9335CC7-EA60-4069-9811-BCE33F176106}" type="presParOf" srcId="{4E417394-EF0A-4F9C-B0CD-D0C8936244C5}" destId="{B8B15926-C687-41DD-9076-B5861A7BAF95}" srcOrd="0" destOrd="0" presId="urn:microsoft.com/office/officeart/2005/8/layout/list1"/>
    <dgm:cxn modelId="{747D7C09-B047-4AC0-8214-74AF4F2100BE}" type="presParOf" srcId="{B8B15926-C687-41DD-9076-B5861A7BAF95}" destId="{EB451F7B-A07D-454C-8456-0465356DCFEE}" srcOrd="0" destOrd="0" presId="urn:microsoft.com/office/officeart/2005/8/layout/list1"/>
    <dgm:cxn modelId="{29D16E83-321C-4496-8DEB-ECB744321FF1}" type="presParOf" srcId="{B8B15926-C687-41DD-9076-B5861A7BAF95}" destId="{F9FCBC16-CAD7-4F13-902F-CD224887601B}" srcOrd="1" destOrd="0" presId="urn:microsoft.com/office/officeart/2005/8/layout/list1"/>
    <dgm:cxn modelId="{854E4D01-2471-4116-B5D3-4EB3DA8213D3}" type="presParOf" srcId="{4E417394-EF0A-4F9C-B0CD-D0C8936244C5}" destId="{995BC287-37D4-4D2C-B44E-A8C31A2FC5FB}" srcOrd="1" destOrd="0" presId="urn:microsoft.com/office/officeart/2005/8/layout/list1"/>
    <dgm:cxn modelId="{E2BA2086-120B-4439-B9DA-37939D50E8EC}" type="presParOf" srcId="{4E417394-EF0A-4F9C-B0CD-D0C8936244C5}" destId="{5B54C909-F754-4A23-A7B7-19FABD05116F}" srcOrd="2" destOrd="0" presId="urn:microsoft.com/office/officeart/2005/8/layout/list1"/>
    <dgm:cxn modelId="{944E07DF-1711-4282-ACF9-B7D15B06970E}" type="presParOf" srcId="{4E417394-EF0A-4F9C-B0CD-D0C8936244C5}" destId="{2BBFBDF1-4DB9-46A2-9CBE-185BB9CAA19C}" srcOrd="3" destOrd="0" presId="urn:microsoft.com/office/officeart/2005/8/layout/list1"/>
    <dgm:cxn modelId="{94CE57DF-9A49-449F-86EF-F6AF73EDC970}" type="presParOf" srcId="{4E417394-EF0A-4F9C-B0CD-D0C8936244C5}" destId="{9713F705-C381-428E-A579-3DC0B2649AD3}" srcOrd="4" destOrd="0" presId="urn:microsoft.com/office/officeart/2005/8/layout/list1"/>
    <dgm:cxn modelId="{794F101E-E42A-4115-98F6-5AF7A2CDA90D}" type="presParOf" srcId="{9713F705-C381-428E-A579-3DC0B2649AD3}" destId="{1AC63A21-2D83-4D8F-BDEC-35BE06605F02}" srcOrd="0" destOrd="0" presId="urn:microsoft.com/office/officeart/2005/8/layout/list1"/>
    <dgm:cxn modelId="{BE58ECD7-D9F3-4614-95D1-67996EC5FE60}" type="presParOf" srcId="{9713F705-C381-428E-A579-3DC0B2649AD3}" destId="{46EA3FDD-5AE1-4CA2-A221-720F7301BEA1}" srcOrd="1" destOrd="0" presId="urn:microsoft.com/office/officeart/2005/8/layout/list1"/>
    <dgm:cxn modelId="{26AAAB2C-E979-452C-8454-51478BF8FD7D}" type="presParOf" srcId="{4E417394-EF0A-4F9C-B0CD-D0C8936244C5}" destId="{CE80FDF4-52EA-4303-9AC1-0CE73FE30CD6}" srcOrd="5" destOrd="0" presId="urn:microsoft.com/office/officeart/2005/8/layout/list1"/>
    <dgm:cxn modelId="{E5687E42-A0D3-4D2F-AE0D-8994F20D5D79}" type="presParOf" srcId="{4E417394-EF0A-4F9C-B0CD-D0C8936244C5}" destId="{029BD4B8-94C9-4D2E-ADDB-4A20FA8F676F}" srcOrd="6" destOrd="0" presId="urn:microsoft.com/office/officeart/2005/8/layout/list1"/>
    <dgm:cxn modelId="{C7B5CF76-4E9A-43F2-8123-A0E0131D1220}" type="presParOf" srcId="{4E417394-EF0A-4F9C-B0CD-D0C8936244C5}" destId="{69847F98-1D42-418B-9469-8AD144260F57}" srcOrd="7" destOrd="0" presId="urn:microsoft.com/office/officeart/2005/8/layout/list1"/>
    <dgm:cxn modelId="{70F5A1AC-3419-499B-A813-7B3C3982FE89}" type="presParOf" srcId="{4E417394-EF0A-4F9C-B0CD-D0C8936244C5}" destId="{2990D39A-17B9-40D0-9F7E-7724F7CCB835}" srcOrd="8" destOrd="0" presId="urn:microsoft.com/office/officeart/2005/8/layout/list1"/>
    <dgm:cxn modelId="{7A41ECE0-DA98-445A-AD9F-39598D8649A2}" type="presParOf" srcId="{2990D39A-17B9-40D0-9F7E-7724F7CCB835}" destId="{86122D8A-79BC-418B-A9BB-D0502BD880D0}" srcOrd="0" destOrd="0" presId="urn:microsoft.com/office/officeart/2005/8/layout/list1"/>
    <dgm:cxn modelId="{12BE7125-4180-4654-BD8B-46D24B6FC8EA}" type="presParOf" srcId="{2990D39A-17B9-40D0-9F7E-7724F7CCB835}" destId="{313D6BC1-092A-458B-B870-A14DF2458391}" srcOrd="1" destOrd="0" presId="urn:microsoft.com/office/officeart/2005/8/layout/list1"/>
    <dgm:cxn modelId="{6AD1EB22-0553-495E-AFAD-E0F859E91551}" type="presParOf" srcId="{4E417394-EF0A-4F9C-B0CD-D0C8936244C5}" destId="{ABC19848-1162-4FF4-A917-274E942BBDA0}" srcOrd="9" destOrd="0" presId="urn:microsoft.com/office/officeart/2005/8/layout/list1"/>
    <dgm:cxn modelId="{02505935-AB57-4729-84F3-CC1A1C4B16A5}" type="presParOf" srcId="{4E417394-EF0A-4F9C-B0CD-D0C8936244C5}" destId="{67686E1F-5E40-4336-AAFB-1386178AF65F}" srcOrd="10" destOrd="0" presId="urn:microsoft.com/office/officeart/2005/8/layout/list1"/>
    <dgm:cxn modelId="{9C6A7AAD-F9B8-4E29-8D28-3B85983E811B}" type="presParOf" srcId="{4E417394-EF0A-4F9C-B0CD-D0C8936244C5}" destId="{A64B4D51-C5CE-4C62-A709-539539F3BAF2}" srcOrd="11" destOrd="0" presId="urn:microsoft.com/office/officeart/2005/8/layout/list1"/>
    <dgm:cxn modelId="{BDBF1882-8ECD-4A09-9B5F-8A4964F38322}" type="presParOf" srcId="{4E417394-EF0A-4F9C-B0CD-D0C8936244C5}" destId="{C3505FD0-4931-414B-8160-4A359029DC30}" srcOrd="12" destOrd="0" presId="urn:microsoft.com/office/officeart/2005/8/layout/list1"/>
    <dgm:cxn modelId="{FECABE17-362F-4CF5-8CEB-1DE1471568E6}" type="presParOf" srcId="{C3505FD0-4931-414B-8160-4A359029DC30}" destId="{0FDE598C-D816-4E76-9BA3-A58ABDEF486C}" srcOrd="0" destOrd="0" presId="urn:microsoft.com/office/officeart/2005/8/layout/list1"/>
    <dgm:cxn modelId="{D6CEA831-0226-4674-B188-78217572C31C}" type="presParOf" srcId="{C3505FD0-4931-414B-8160-4A359029DC30}" destId="{E88E6128-B7C4-411F-8EA8-39328458BC05}" srcOrd="1" destOrd="0" presId="urn:microsoft.com/office/officeart/2005/8/layout/list1"/>
    <dgm:cxn modelId="{8B575DC5-2068-4D89-81F9-C9A5FABC5BB1}" type="presParOf" srcId="{4E417394-EF0A-4F9C-B0CD-D0C8936244C5}" destId="{0FC5253E-520D-4966-89C8-BAE173BD83BD}" srcOrd="13" destOrd="0" presId="urn:microsoft.com/office/officeart/2005/8/layout/list1"/>
    <dgm:cxn modelId="{6CE8E0BD-326F-4A7A-AA5C-1AC0DDD3FA36}" type="presParOf" srcId="{4E417394-EF0A-4F9C-B0CD-D0C8936244C5}" destId="{EEFBC4F8-F06A-4732-ACE0-DEE15E47E593}" srcOrd="14" destOrd="0" presId="urn:microsoft.com/office/officeart/2005/8/layout/list1"/>
    <dgm:cxn modelId="{F71FC216-4CC4-4BE4-8EA5-E4262C378DAB}" type="presParOf" srcId="{4E417394-EF0A-4F9C-B0CD-D0C8936244C5}" destId="{16AF2799-A9CE-4F22-AC62-37C22587529B}" srcOrd="15" destOrd="0" presId="urn:microsoft.com/office/officeart/2005/8/layout/list1"/>
    <dgm:cxn modelId="{3BA4D09F-97FF-45B6-B384-0C543F6EBD73}" type="presParOf" srcId="{4E417394-EF0A-4F9C-B0CD-D0C8936244C5}" destId="{BD874CFF-2468-4E39-977A-883DA34B685B}" srcOrd="16" destOrd="0" presId="urn:microsoft.com/office/officeart/2005/8/layout/list1"/>
    <dgm:cxn modelId="{C84CA592-EBDE-4158-8B75-F6C7E367B059}" type="presParOf" srcId="{BD874CFF-2468-4E39-977A-883DA34B685B}" destId="{9A54869E-5C58-48EB-B9D8-45DEC7DB1CF1}" srcOrd="0" destOrd="0" presId="urn:microsoft.com/office/officeart/2005/8/layout/list1"/>
    <dgm:cxn modelId="{BBD374A8-20EA-44C7-A9BB-226A3D0ACE14}" type="presParOf" srcId="{BD874CFF-2468-4E39-977A-883DA34B685B}" destId="{9968131F-A3AA-4CB0-B997-E290862CE056}" srcOrd="1" destOrd="0" presId="urn:microsoft.com/office/officeart/2005/8/layout/list1"/>
    <dgm:cxn modelId="{C8CF8373-C621-4151-AE95-996E31F27C11}" type="presParOf" srcId="{4E417394-EF0A-4F9C-B0CD-D0C8936244C5}" destId="{0C45E13F-1994-4441-BA91-04408E7584F5}" srcOrd="17" destOrd="0" presId="urn:microsoft.com/office/officeart/2005/8/layout/list1"/>
    <dgm:cxn modelId="{6DF6F404-EE77-4D6F-A45D-23881E4F9BFC}" type="presParOf" srcId="{4E417394-EF0A-4F9C-B0CD-D0C8936244C5}" destId="{59132602-6362-46B8-838D-A032D45097DF}" srcOrd="18" destOrd="0" presId="urn:microsoft.com/office/officeart/2005/8/layout/list1"/>
    <dgm:cxn modelId="{E75C6904-E375-4071-9433-A34D279A9F08}" type="presParOf" srcId="{4E417394-EF0A-4F9C-B0CD-D0C8936244C5}" destId="{F3B12AC6-7390-447A-8BF7-CF057E2273B7}" srcOrd="19" destOrd="0" presId="urn:microsoft.com/office/officeart/2005/8/layout/list1"/>
    <dgm:cxn modelId="{8AB65765-672F-4A07-A128-060895FB2248}" type="presParOf" srcId="{4E417394-EF0A-4F9C-B0CD-D0C8936244C5}" destId="{CA50C31D-C651-4EE0-A30F-C090AB7F2444}" srcOrd="20" destOrd="0" presId="urn:microsoft.com/office/officeart/2005/8/layout/list1"/>
    <dgm:cxn modelId="{E042AABE-9161-461D-9A2B-4302297DD08E}" type="presParOf" srcId="{CA50C31D-C651-4EE0-A30F-C090AB7F2444}" destId="{5C3B021D-17DF-4640-92F0-F97BDC4BD8AC}" srcOrd="0" destOrd="0" presId="urn:microsoft.com/office/officeart/2005/8/layout/list1"/>
    <dgm:cxn modelId="{8D2CC662-F485-4D13-B860-CD8ECC7F3C5F}" type="presParOf" srcId="{CA50C31D-C651-4EE0-A30F-C090AB7F2444}" destId="{5BF3410D-BD49-4EBB-9F97-22C66DCF6346}" srcOrd="1" destOrd="0" presId="urn:microsoft.com/office/officeart/2005/8/layout/list1"/>
    <dgm:cxn modelId="{9E1901DE-19DD-4CD5-A18B-8ED8A99CECFC}" type="presParOf" srcId="{4E417394-EF0A-4F9C-B0CD-D0C8936244C5}" destId="{EC3C75FD-9E12-4C06-A2B9-856B52F0FADB}" srcOrd="21" destOrd="0" presId="urn:microsoft.com/office/officeart/2005/8/layout/list1"/>
    <dgm:cxn modelId="{33EAE2E8-D068-454E-9991-3416B39CFB2C}" type="presParOf" srcId="{4E417394-EF0A-4F9C-B0CD-D0C8936244C5}" destId="{35A84F5E-CAF5-4D35-AEAF-BB26524510D5}" srcOrd="22" destOrd="0" presId="urn:microsoft.com/office/officeart/2005/8/layout/list1"/>
  </dgm:cxnLst>
  <dgm:bg/>
  <dgm:whole/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E430EEBE-BB4E-4EC1-ABE3-8A9CFA188569}" type="doc">
      <dgm:prSet loTypeId="urn:microsoft.com/office/officeart/2005/8/layout/arrow6" loCatId="relationship" qsTypeId="urn:microsoft.com/office/officeart/2005/8/quickstyle/simple1" qsCatId="simple" csTypeId="urn:microsoft.com/office/officeart/2005/8/colors/colorful2" csCatId="colorful" phldr="1"/>
      <dgm:spPr>
        <a:scene3d>
          <a:camera prst="orthographicFront">
            <a:rot lat="0" lon="0" rev="0"/>
          </a:camera>
          <a:lightRig rig="glow" dir="t">
            <a:rot lat="0" lon="0" rev="4800000"/>
          </a:lightRig>
        </a:scene3d>
      </dgm:spPr>
      <dgm:t>
        <a:bodyPr/>
        <a:lstStyle/>
        <a:p>
          <a:endParaRPr lang="ru-RU"/>
        </a:p>
      </dgm:t>
    </dgm:pt>
    <dgm:pt modelId="{BDFC3BA3-1D1E-419C-A828-91F5EEF9F081}">
      <dgm:prSet phldrT="[Текст]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r>
            <a: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Договоры имущественного страхования</a:t>
          </a:r>
          <a:endParaRPr lang="ru-RU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46BD5843-BEB4-4220-A112-409D9FA8A733}" type="parTrans" cxnId="{665516B9-16AE-4982-987F-7A4EA5EFB5F7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BBA7A7E2-35DB-4164-95E0-219235975C33}" type="sibTrans" cxnId="{665516B9-16AE-4982-987F-7A4EA5EFB5F7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69602D52-C726-413F-9E82-E92342E5767E}">
      <dgm:prSet phldrT="[Текст]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r>
            <a: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Договоры личного страхования</a:t>
          </a:r>
          <a:endParaRPr lang="ru-RU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D24BA4EB-EA65-474F-BFE0-828E1166A5FF}" type="parTrans" cxnId="{BED5E562-14D5-4F49-B46B-AD8F9B53BE0E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C1BFF002-E3B1-42FB-956B-305BED34CDDB}" type="sibTrans" cxnId="{BED5E562-14D5-4F49-B46B-AD8F9B53BE0E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D10E91F3-1EF7-403F-9F8A-3EC0AE1D5404}" type="pres">
      <dgm:prSet presAssocID="{E430EEBE-BB4E-4EC1-ABE3-8A9CFA188569}" presName="compositeShape" presStyleCnt="0">
        <dgm:presLayoutVars>
          <dgm:chMax val="2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01D8EB3-7A5C-4124-9183-15E098E359C0}" type="pres">
      <dgm:prSet presAssocID="{E430EEBE-BB4E-4EC1-ABE3-8A9CFA188569}" presName="ribbon" presStyleLbl="node1" presStyleIdx="0" presStyleCnt="1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</dgm:pt>
    <dgm:pt modelId="{0904EE73-2712-43CD-B013-07CC1CE81DAE}" type="pres">
      <dgm:prSet presAssocID="{E430EEBE-BB4E-4EC1-ABE3-8A9CFA188569}" presName="leftArrow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AF61ACE-B787-4E5C-BA3C-16E5EB222992}" type="pres">
      <dgm:prSet presAssocID="{E430EEBE-BB4E-4EC1-ABE3-8A9CFA188569}" presName="rightArrow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D2C25E2-927E-4AD1-B3F4-25881DA70431}" type="presOf" srcId="{BDFC3BA3-1D1E-419C-A828-91F5EEF9F081}" destId="{0904EE73-2712-43CD-B013-07CC1CE81DAE}" srcOrd="0" destOrd="0" presId="urn:microsoft.com/office/officeart/2005/8/layout/arrow6"/>
    <dgm:cxn modelId="{C526F240-AF7B-4888-A726-19B418D3F08B}" type="presOf" srcId="{E430EEBE-BB4E-4EC1-ABE3-8A9CFA188569}" destId="{D10E91F3-1EF7-403F-9F8A-3EC0AE1D5404}" srcOrd="0" destOrd="0" presId="urn:microsoft.com/office/officeart/2005/8/layout/arrow6"/>
    <dgm:cxn modelId="{90164BD1-6743-4F69-A6CE-4CA70FDF017C}" type="presOf" srcId="{69602D52-C726-413F-9E82-E92342E5767E}" destId="{6AF61ACE-B787-4E5C-BA3C-16E5EB222992}" srcOrd="0" destOrd="0" presId="urn:microsoft.com/office/officeart/2005/8/layout/arrow6"/>
    <dgm:cxn modelId="{BED5E562-14D5-4F49-B46B-AD8F9B53BE0E}" srcId="{E430EEBE-BB4E-4EC1-ABE3-8A9CFA188569}" destId="{69602D52-C726-413F-9E82-E92342E5767E}" srcOrd="1" destOrd="0" parTransId="{D24BA4EB-EA65-474F-BFE0-828E1166A5FF}" sibTransId="{C1BFF002-E3B1-42FB-956B-305BED34CDDB}"/>
    <dgm:cxn modelId="{665516B9-16AE-4982-987F-7A4EA5EFB5F7}" srcId="{E430EEBE-BB4E-4EC1-ABE3-8A9CFA188569}" destId="{BDFC3BA3-1D1E-419C-A828-91F5EEF9F081}" srcOrd="0" destOrd="0" parTransId="{46BD5843-BEB4-4220-A112-409D9FA8A733}" sibTransId="{BBA7A7E2-35DB-4164-95E0-219235975C33}"/>
    <dgm:cxn modelId="{D16CE1B5-C1BD-4032-9DDC-378A4571F2E2}" type="presParOf" srcId="{D10E91F3-1EF7-403F-9F8A-3EC0AE1D5404}" destId="{B01D8EB3-7A5C-4124-9183-15E098E359C0}" srcOrd="0" destOrd="0" presId="urn:microsoft.com/office/officeart/2005/8/layout/arrow6"/>
    <dgm:cxn modelId="{FE85D230-C841-4566-B4DF-9BBDC8C5B463}" type="presParOf" srcId="{D10E91F3-1EF7-403F-9F8A-3EC0AE1D5404}" destId="{0904EE73-2712-43CD-B013-07CC1CE81DAE}" srcOrd="1" destOrd="0" presId="urn:microsoft.com/office/officeart/2005/8/layout/arrow6"/>
    <dgm:cxn modelId="{3FE9D93A-04EC-48A1-AB50-4CC0D58FB805}" type="presParOf" srcId="{D10E91F3-1EF7-403F-9F8A-3EC0AE1D5404}" destId="{6AF61ACE-B787-4E5C-BA3C-16E5EB222992}" srcOrd="2" destOrd="0" presId="urn:microsoft.com/office/officeart/2005/8/layout/arrow6"/>
  </dgm:cxnLst>
  <dgm:bg/>
  <dgm:whole/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E430EEBE-BB4E-4EC1-ABE3-8A9CFA188569}" type="doc">
      <dgm:prSet loTypeId="urn:microsoft.com/office/officeart/2005/8/layout/arrow6" loCatId="relationship" qsTypeId="urn:microsoft.com/office/officeart/2005/8/quickstyle/simple1" qsCatId="simple" csTypeId="urn:microsoft.com/office/officeart/2005/8/colors/colorful5" csCatId="colorful" phldr="1"/>
      <dgm:spPr>
        <a:scene3d>
          <a:camera prst="orthographicFront">
            <a:rot lat="0" lon="0" rev="0"/>
          </a:camera>
          <a:lightRig rig="glow" dir="t">
            <a:rot lat="0" lon="0" rev="4800000"/>
          </a:lightRig>
        </a:scene3d>
      </dgm:spPr>
      <dgm:t>
        <a:bodyPr/>
        <a:lstStyle/>
        <a:p>
          <a:endParaRPr lang="ru-RU"/>
        </a:p>
      </dgm:t>
    </dgm:pt>
    <dgm:pt modelId="{BDFC3BA3-1D1E-419C-A828-91F5EEF9F081}">
      <dgm:prSet phldrT="[Текст]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r>
            <a:rPr lang="ru-RU" dirty="0" smtClean="0">
              <a:latin typeface="Times New Roman" pitchFamily="18" charset="0"/>
              <a:cs typeface="Times New Roman" pitchFamily="18" charset="0"/>
            </a:rPr>
            <a:t>Добровольные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46BD5843-BEB4-4220-A112-409D9FA8A733}" type="parTrans" cxnId="{665516B9-16AE-4982-987F-7A4EA5EFB5F7}">
      <dgm:prSet/>
      <dgm:spPr/>
      <dgm:t>
        <a:bodyPr/>
        <a:lstStyle/>
        <a:p>
          <a:endParaRPr lang="ru-RU">
            <a:solidFill>
              <a:schemeClr val="tx2"/>
            </a:solidFill>
            <a:latin typeface="Times New Roman" pitchFamily="18" charset="0"/>
            <a:cs typeface="Times New Roman" pitchFamily="18" charset="0"/>
          </a:endParaRPr>
        </a:p>
      </dgm:t>
    </dgm:pt>
    <dgm:pt modelId="{BBA7A7E2-35DB-4164-95E0-219235975C33}" type="sibTrans" cxnId="{665516B9-16AE-4982-987F-7A4EA5EFB5F7}">
      <dgm:prSet/>
      <dgm:spPr/>
      <dgm:t>
        <a:bodyPr/>
        <a:lstStyle/>
        <a:p>
          <a:endParaRPr lang="ru-RU">
            <a:solidFill>
              <a:schemeClr val="tx2"/>
            </a:solidFill>
            <a:latin typeface="Times New Roman" pitchFamily="18" charset="0"/>
            <a:cs typeface="Times New Roman" pitchFamily="18" charset="0"/>
          </a:endParaRPr>
        </a:p>
      </dgm:t>
    </dgm:pt>
    <dgm:pt modelId="{69602D52-C726-413F-9E82-E92342E5767E}">
      <dgm:prSet phldrT="[Текст]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r>
            <a:rPr lang="ru-RU" dirty="0" smtClean="0">
              <a:latin typeface="Times New Roman" pitchFamily="18" charset="0"/>
              <a:cs typeface="Times New Roman" pitchFamily="18" charset="0"/>
            </a:rPr>
            <a:t>Обязательные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D24BA4EB-EA65-474F-BFE0-828E1166A5FF}" type="parTrans" cxnId="{BED5E562-14D5-4F49-B46B-AD8F9B53BE0E}">
      <dgm:prSet/>
      <dgm:spPr/>
      <dgm:t>
        <a:bodyPr/>
        <a:lstStyle/>
        <a:p>
          <a:endParaRPr lang="ru-RU">
            <a:solidFill>
              <a:schemeClr val="tx2"/>
            </a:solidFill>
            <a:latin typeface="Times New Roman" pitchFamily="18" charset="0"/>
            <a:cs typeface="Times New Roman" pitchFamily="18" charset="0"/>
          </a:endParaRPr>
        </a:p>
      </dgm:t>
    </dgm:pt>
    <dgm:pt modelId="{C1BFF002-E3B1-42FB-956B-305BED34CDDB}" type="sibTrans" cxnId="{BED5E562-14D5-4F49-B46B-AD8F9B53BE0E}">
      <dgm:prSet/>
      <dgm:spPr/>
      <dgm:t>
        <a:bodyPr/>
        <a:lstStyle/>
        <a:p>
          <a:endParaRPr lang="ru-RU">
            <a:solidFill>
              <a:schemeClr val="tx2"/>
            </a:solidFill>
            <a:latin typeface="Times New Roman" pitchFamily="18" charset="0"/>
            <a:cs typeface="Times New Roman" pitchFamily="18" charset="0"/>
          </a:endParaRPr>
        </a:p>
      </dgm:t>
    </dgm:pt>
    <dgm:pt modelId="{D10E91F3-1EF7-403F-9F8A-3EC0AE1D5404}" type="pres">
      <dgm:prSet presAssocID="{E430EEBE-BB4E-4EC1-ABE3-8A9CFA188569}" presName="compositeShape" presStyleCnt="0">
        <dgm:presLayoutVars>
          <dgm:chMax val="2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01D8EB3-7A5C-4124-9183-15E098E359C0}" type="pres">
      <dgm:prSet presAssocID="{E430EEBE-BB4E-4EC1-ABE3-8A9CFA188569}" presName="ribbon" presStyleLbl="node1" presStyleIdx="0" presStyleCnt="1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</dgm:pt>
    <dgm:pt modelId="{0904EE73-2712-43CD-B013-07CC1CE81DAE}" type="pres">
      <dgm:prSet presAssocID="{E430EEBE-BB4E-4EC1-ABE3-8A9CFA188569}" presName="leftArrow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AF61ACE-B787-4E5C-BA3C-16E5EB222992}" type="pres">
      <dgm:prSet presAssocID="{E430EEBE-BB4E-4EC1-ABE3-8A9CFA188569}" presName="rightArrow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3D3C9BE-56C3-4DDE-A29A-3FDE501EB228}" type="presOf" srcId="{69602D52-C726-413F-9E82-E92342E5767E}" destId="{6AF61ACE-B787-4E5C-BA3C-16E5EB222992}" srcOrd="0" destOrd="0" presId="urn:microsoft.com/office/officeart/2005/8/layout/arrow6"/>
    <dgm:cxn modelId="{4AE1D0E0-C660-42C9-8E28-78CB90AA7C35}" type="presOf" srcId="{BDFC3BA3-1D1E-419C-A828-91F5EEF9F081}" destId="{0904EE73-2712-43CD-B013-07CC1CE81DAE}" srcOrd="0" destOrd="0" presId="urn:microsoft.com/office/officeart/2005/8/layout/arrow6"/>
    <dgm:cxn modelId="{BED5E562-14D5-4F49-B46B-AD8F9B53BE0E}" srcId="{E430EEBE-BB4E-4EC1-ABE3-8A9CFA188569}" destId="{69602D52-C726-413F-9E82-E92342E5767E}" srcOrd="1" destOrd="0" parTransId="{D24BA4EB-EA65-474F-BFE0-828E1166A5FF}" sibTransId="{C1BFF002-E3B1-42FB-956B-305BED34CDDB}"/>
    <dgm:cxn modelId="{665516B9-16AE-4982-987F-7A4EA5EFB5F7}" srcId="{E430EEBE-BB4E-4EC1-ABE3-8A9CFA188569}" destId="{BDFC3BA3-1D1E-419C-A828-91F5EEF9F081}" srcOrd="0" destOrd="0" parTransId="{46BD5843-BEB4-4220-A112-409D9FA8A733}" sibTransId="{BBA7A7E2-35DB-4164-95E0-219235975C33}"/>
    <dgm:cxn modelId="{4DC0B551-21F2-4FC9-BB0F-4257180EC7C0}" type="presOf" srcId="{E430EEBE-BB4E-4EC1-ABE3-8A9CFA188569}" destId="{D10E91F3-1EF7-403F-9F8A-3EC0AE1D5404}" srcOrd="0" destOrd="0" presId="urn:microsoft.com/office/officeart/2005/8/layout/arrow6"/>
    <dgm:cxn modelId="{071FF965-F045-4EB7-A1DE-ECE7C9F18E8F}" type="presParOf" srcId="{D10E91F3-1EF7-403F-9F8A-3EC0AE1D5404}" destId="{B01D8EB3-7A5C-4124-9183-15E098E359C0}" srcOrd="0" destOrd="0" presId="urn:microsoft.com/office/officeart/2005/8/layout/arrow6"/>
    <dgm:cxn modelId="{A9EE2CE6-DF76-44CC-9513-A320E3F39C16}" type="presParOf" srcId="{D10E91F3-1EF7-403F-9F8A-3EC0AE1D5404}" destId="{0904EE73-2712-43CD-B013-07CC1CE81DAE}" srcOrd="1" destOrd="0" presId="urn:microsoft.com/office/officeart/2005/8/layout/arrow6"/>
    <dgm:cxn modelId="{C680A5EA-AB63-459E-AC81-A0CE96085EBB}" type="presParOf" srcId="{D10E91F3-1EF7-403F-9F8A-3EC0AE1D5404}" destId="{6AF61ACE-B787-4E5C-BA3C-16E5EB222992}" srcOrd="2" destOrd="0" presId="urn:microsoft.com/office/officeart/2005/8/layout/arrow6"/>
  </dgm:cxnLst>
  <dgm:bg/>
  <dgm:whole/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D3D43EC8-0B70-4385-9000-7A8F35F11DF6}" type="doc">
      <dgm:prSet loTypeId="urn:microsoft.com/office/officeart/2005/8/layout/hList3" loCatId="list" qsTypeId="urn:microsoft.com/office/officeart/2005/8/quickstyle/3d4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9891CACE-9775-4642-BB79-B491C179C093}">
      <dgm:prSet phldrT="[Текст]" custT="1"/>
      <dgm:spPr/>
      <dgm:t>
        <a:bodyPr/>
        <a:lstStyle/>
        <a:p>
          <a:r>
            <a:rPr lang="ru-RU" sz="1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Права страхователя – физического лица при нарушении страховой компанией условий договора</a:t>
          </a:r>
          <a:endParaRPr lang="ru-RU" sz="14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F13E58E4-2644-4227-8C9E-4F457BFD01CB}" type="parTrans" cxnId="{4AFC573B-97A2-4D53-9A65-055C573024F3}">
      <dgm:prSet/>
      <dgm:spPr/>
      <dgm:t>
        <a:bodyPr/>
        <a:lstStyle/>
        <a:p>
          <a:endParaRPr lang="ru-RU" sz="180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56DCB681-AC2B-4E5D-BAE1-8AF29242D124}" type="sibTrans" cxnId="{4AFC573B-97A2-4D53-9A65-055C573024F3}">
      <dgm:prSet/>
      <dgm:spPr/>
      <dgm:t>
        <a:bodyPr/>
        <a:lstStyle/>
        <a:p>
          <a:endParaRPr lang="ru-RU" sz="180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7368D664-9159-486B-ADA7-D341F0E1C6A8}">
      <dgm:prSet custT="1"/>
      <dgm:spPr>
        <a:solidFill>
          <a:schemeClr val="accent2">
            <a:lumMod val="75000"/>
          </a:schemeClr>
        </a:solidFill>
      </dgm:spPr>
      <dgm:t>
        <a:bodyPr/>
        <a:lstStyle/>
        <a:p>
          <a:r>
            <a:rPr lang="ru-RU" sz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Право на обращение в суд</a:t>
          </a:r>
          <a:endParaRPr lang="ru-RU" sz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52855704-C931-4E1B-9DF8-FD7C495B1483}" type="parTrans" cxnId="{8DEE909A-8494-4987-A10E-250B4D517EE4}">
      <dgm:prSet/>
      <dgm:spPr/>
      <dgm:t>
        <a:bodyPr/>
        <a:lstStyle/>
        <a:p>
          <a:endParaRPr lang="ru-RU" sz="180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0DE34607-F8EC-439A-8C84-30883A14BB7C}" type="sibTrans" cxnId="{8DEE909A-8494-4987-A10E-250B4D517EE4}">
      <dgm:prSet/>
      <dgm:spPr/>
      <dgm:t>
        <a:bodyPr/>
        <a:lstStyle/>
        <a:p>
          <a:endParaRPr lang="ru-RU" sz="180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7A176974-8E48-4D4B-A268-712CC74AD88B}">
      <dgm:prSet custT="1"/>
      <dgm:spPr/>
      <dgm:t>
        <a:bodyPr/>
        <a:lstStyle/>
        <a:p>
          <a:r>
            <a:rPr lang="ru-RU" sz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Право на получение через суд неустойки, процентов за пользование чужими средствами, компенсации морального вреда</a:t>
          </a:r>
          <a:endParaRPr lang="ru-RU" sz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7BC874E2-D1BB-4E3F-B5B8-AB3FCFEFEFB2}" type="parTrans" cxnId="{283E43AE-132F-43D9-885D-E573CFF86FEE}">
      <dgm:prSet/>
      <dgm:spPr/>
      <dgm:t>
        <a:bodyPr/>
        <a:lstStyle/>
        <a:p>
          <a:endParaRPr lang="ru-RU" sz="180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F2927237-C691-4B2D-8EFC-3A55600C7C51}" type="sibTrans" cxnId="{283E43AE-132F-43D9-885D-E573CFF86FEE}">
      <dgm:prSet/>
      <dgm:spPr/>
      <dgm:t>
        <a:bodyPr/>
        <a:lstStyle/>
        <a:p>
          <a:endParaRPr lang="ru-RU" sz="180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F0C89987-226B-45A2-9232-80629568E37E}">
      <dgm:prSet custT="1"/>
      <dgm:spPr/>
      <dgm:t>
        <a:bodyPr/>
        <a:lstStyle/>
        <a:p>
          <a:r>
            <a:rPr lang="ru-RU" sz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Право на компенсацию судебных расходов</a:t>
          </a:r>
          <a:endParaRPr lang="ru-RU" sz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845281CE-30FE-47A4-BE20-ACA5FF3260E6}" type="parTrans" cxnId="{B4157EEB-9828-4A4F-A8BB-3E3A0A70B582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3FCCEBBC-5C24-44F1-8BF4-AD3FC139E61E}" type="sibTrans" cxnId="{B4157EEB-9828-4A4F-A8BB-3E3A0A70B582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63063C97-EB37-4E4F-A42D-CB937CB787B4}">
      <dgm:prSet custT="1"/>
      <dgm:spPr/>
      <dgm:t>
        <a:bodyPr/>
        <a:lstStyle/>
        <a:p>
          <a:r>
            <a:rPr lang="ru-RU" sz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Право на освобождение от уплаты государственной пошлины</a:t>
          </a:r>
          <a:endParaRPr lang="ru-RU" sz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739AE205-2CFD-4510-A1EB-9C04C3C1619A}" type="parTrans" cxnId="{A43F18D2-B214-4F56-8D88-CCA9597841C0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7D23F60D-60A8-4C68-AE94-93F36B9FEEC0}" type="sibTrans" cxnId="{A43F18D2-B214-4F56-8D88-CCA9597841C0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28F76239-D478-48F7-A498-72C714E878D0}">
      <dgm:prSet custT="1"/>
      <dgm:spPr/>
      <dgm:t>
        <a:bodyPr/>
        <a:lstStyle/>
        <a:p>
          <a:r>
            <a:rPr lang="ru-RU" sz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Право на взыскание штрафа в размере 50% о суммы, присужденной судом</a:t>
          </a:r>
          <a:endParaRPr lang="ru-RU" sz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C23DF813-C5A7-4BEF-B5E7-70A84F2E2716}" type="parTrans" cxnId="{C6ACD57C-093B-44CC-9BAB-5AC535ADB1A1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B56A426E-5E75-4464-A184-756BADD31F46}" type="sibTrans" cxnId="{C6ACD57C-093B-44CC-9BAB-5AC535ADB1A1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DDBD34D7-630B-4A0A-8E75-988609DBC998}" type="pres">
      <dgm:prSet presAssocID="{D3D43EC8-0B70-4385-9000-7A8F35F11DF6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FE04051-5F2C-4E62-9CB9-EF67994B36DD}" type="pres">
      <dgm:prSet presAssocID="{9891CACE-9775-4642-BB79-B491C179C093}" presName="roof" presStyleLbl="dkBgShp" presStyleIdx="0" presStyleCnt="2" custAng="10800000" custFlipVert="1" custScaleY="94513"/>
      <dgm:spPr/>
      <dgm:t>
        <a:bodyPr/>
        <a:lstStyle/>
        <a:p>
          <a:endParaRPr lang="ru-RU"/>
        </a:p>
      </dgm:t>
    </dgm:pt>
    <dgm:pt modelId="{7BE39C23-CC5E-4C0A-B4A3-DF30A0F4305F}" type="pres">
      <dgm:prSet presAssocID="{9891CACE-9775-4642-BB79-B491C179C093}" presName="pillars" presStyleCnt="0"/>
      <dgm:spPr/>
    </dgm:pt>
    <dgm:pt modelId="{812C06DF-1A14-40DB-A96D-62A36912148A}" type="pres">
      <dgm:prSet presAssocID="{9891CACE-9775-4642-BB79-B491C179C093}" presName="pillar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26C05EC-ADE1-4AA5-B5AD-F35C98482BFC}" type="pres">
      <dgm:prSet presAssocID="{7A176974-8E48-4D4B-A268-712CC74AD88B}" presName="pillarX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F8F2FAA-42BA-444A-8898-97BA74FFB023}" type="pres">
      <dgm:prSet presAssocID="{F0C89987-226B-45A2-9232-80629568E37E}" presName="pillarX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71C5105-86D0-4303-B06A-2BD019908235}" type="pres">
      <dgm:prSet presAssocID="{63063C97-EB37-4E4F-A42D-CB937CB787B4}" presName="pillarX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12110E8-5C4F-4518-81F4-58395C59DE79}" type="pres">
      <dgm:prSet presAssocID="{28F76239-D478-48F7-A498-72C714E878D0}" presName="pillarX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FE97A4F-C595-42C4-A105-1D6AE29AA81E}" type="pres">
      <dgm:prSet presAssocID="{9891CACE-9775-4642-BB79-B491C179C093}" presName="base" presStyleLbl="dkBgShp" presStyleIdx="1" presStyleCnt="2"/>
      <dgm:spPr/>
    </dgm:pt>
  </dgm:ptLst>
  <dgm:cxnLst>
    <dgm:cxn modelId="{5552D607-E575-47E8-A4BC-FC235BE7F5FF}" type="presOf" srcId="{28F76239-D478-48F7-A498-72C714E878D0}" destId="{F12110E8-5C4F-4518-81F4-58395C59DE79}" srcOrd="0" destOrd="0" presId="urn:microsoft.com/office/officeart/2005/8/layout/hList3"/>
    <dgm:cxn modelId="{8DEE909A-8494-4987-A10E-250B4D517EE4}" srcId="{9891CACE-9775-4642-BB79-B491C179C093}" destId="{7368D664-9159-486B-ADA7-D341F0E1C6A8}" srcOrd="0" destOrd="0" parTransId="{52855704-C931-4E1B-9DF8-FD7C495B1483}" sibTransId="{0DE34607-F8EC-439A-8C84-30883A14BB7C}"/>
    <dgm:cxn modelId="{C82CDC95-0434-45EA-8958-022576ACF0A3}" type="presOf" srcId="{F0C89987-226B-45A2-9232-80629568E37E}" destId="{EF8F2FAA-42BA-444A-8898-97BA74FFB023}" srcOrd="0" destOrd="0" presId="urn:microsoft.com/office/officeart/2005/8/layout/hList3"/>
    <dgm:cxn modelId="{B4157EEB-9828-4A4F-A8BB-3E3A0A70B582}" srcId="{9891CACE-9775-4642-BB79-B491C179C093}" destId="{F0C89987-226B-45A2-9232-80629568E37E}" srcOrd="2" destOrd="0" parTransId="{845281CE-30FE-47A4-BE20-ACA5FF3260E6}" sibTransId="{3FCCEBBC-5C24-44F1-8BF4-AD3FC139E61E}"/>
    <dgm:cxn modelId="{4AFC573B-97A2-4D53-9A65-055C573024F3}" srcId="{D3D43EC8-0B70-4385-9000-7A8F35F11DF6}" destId="{9891CACE-9775-4642-BB79-B491C179C093}" srcOrd="0" destOrd="0" parTransId="{F13E58E4-2644-4227-8C9E-4F457BFD01CB}" sibTransId="{56DCB681-AC2B-4E5D-BAE1-8AF29242D124}"/>
    <dgm:cxn modelId="{A43F18D2-B214-4F56-8D88-CCA9597841C0}" srcId="{9891CACE-9775-4642-BB79-B491C179C093}" destId="{63063C97-EB37-4E4F-A42D-CB937CB787B4}" srcOrd="3" destOrd="0" parTransId="{739AE205-2CFD-4510-A1EB-9C04C3C1619A}" sibTransId="{7D23F60D-60A8-4C68-AE94-93F36B9FEEC0}"/>
    <dgm:cxn modelId="{5BCFE2A4-BBA8-4AF8-9289-02ECD144F02D}" type="presOf" srcId="{9891CACE-9775-4642-BB79-B491C179C093}" destId="{BFE04051-5F2C-4E62-9CB9-EF67994B36DD}" srcOrd="0" destOrd="0" presId="urn:microsoft.com/office/officeart/2005/8/layout/hList3"/>
    <dgm:cxn modelId="{283E43AE-132F-43D9-885D-E573CFF86FEE}" srcId="{9891CACE-9775-4642-BB79-B491C179C093}" destId="{7A176974-8E48-4D4B-A268-712CC74AD88B}" srcOrd="1" destOrd="0" parTransId="{7BC874E2-D1BB-4E3F-B5B8-AB3FCFEFEFB2}" sibTransId="{F2927237-C691-4B2D-8EFC-3A55600C7C51}"/>
    <dgm:cxn modelId="{BB265EE5-27B2-45E4-8335-69EA555A8EBA}" type="presOf" srcId="{7368D664-9159-486B-ADA7-D341F0E1C6A8}" destId="{812C06DF-1A14-40DB-A96D-62A36912148A}" srcOrd="0" destOrd="0" presId="urn:microsoft.com/office/officeart/2005/8/layout/hList3"/>
    <dgm:cxn modelId="{1B6CE349-8E51-4592-B4C0-2E44EACE6004}" type="presOf" srcId="{63063C97-EB37-4E4F-A42D-CB937CB787B4}" destId="{271C5105-86D0-4303-B06A-2BD019908235}" srcOrd="0" destOrd="0" presId="urn:microsoft.com/office/officeart/2005/8/layout/hList3"/>
    <dgm:cxn modelId="{6D1DAC5D-062E-4E2A-A400-1E0FA2807EA7}" type="presOf" srcId="{D3D43EC8-0B70-4385-9000-7A8F35F11DF6}" destId="{DDBD34D7-630B-4A0A-8E75-988609DBC998}" srcOrd="0" destOrd="0" presId="urn:microsoft.com/office/officeart/2005/8/layout/hList3"/>
    <dgm:cxn modelId="{C6ACD57C-093B-44CC-9BAB-5AC535ADB1A1}" srcId="{9891CACE-9775-4642-BB79-B491C179C093}" destId="{28F76239-D478-48F7-A498-72C714E878D0}" srcOrd="4" destOrd="0" parTransId="{C23DF813-C5A7-4BEF-B5E7-70A84F2E2716}" sibTransId="{B56A426E-5E75-4464-A184-756BADD31F46}"/>
    <dgm:cxn modelId="{DBBC039E-0093-48FE-99F7-953641058CEA}" type="presOf" srcId="{7A176974-8E48-4D4B-A268-712CC74AD88B}" destId="{026C05EC-ADE1-4AA5-B5AD-F35C98482BFC}" srcOrd="0" destOrd="0" presId="urn:microsoft.com/office/officeart/2005/8/layout/hList3"/>
    <dgm:cxn modelId="{733CD8D2-1618-41F0-833A-A05818BA9AEA}" type="presParOf" srcId="{DDBD34D7-630B-4A0A-8E75-988609DBC998}" destId="{BFE04051-5F2C-4E62-9CB9-EF67994B36DD}" srcOrd="0" destOrd="0" presId="urn:microsoft.com/office/officeart/2005/8/layout/hList3"/>
    <dgm:cxn modelId="{76B4A30A-8BA8-442A-A081-C052AA0E4412}" type="presParOf" srcId="{DDBD34D7-630B-4A0A-8E75-988609DBC998}" destId="{7BE39C23-CC5E-4C0A-B4A3-DF30A0F4305F}" srcOrd="1" destOrd="0" presId="urn:microsoft.com/office/officeart/2005/8/layout/hList3"/>
    <dgm:cxn modelId="{B3A9E7D4-F2A8-4C81-B3E5-736BADEEA5E7}" type="presParOf" srcId="{7BE39C23-CC5E-4C0A-B4A3-DF30A0F4305F}" destId="{812C06DF-1A14-40DB-A96D-62A36912148A}" srcOrd="0" destOrd="0" presId="urn:microsoft.com/office/officeart/2005/8/layout/hList3"/>
    <dgm:cxn modelId="{3A829538-56A1-4B8E-B522-B9832BF2FB1A}" type="presParOf" srcId="{7BE39C23-CC5E-4C0A-B4A3-DF30A0F4305F}" destId="{026C05EC-ADE1-4AA5-B5AD-F35C98482BFC}" srcOrd="1" destOrd="0" presId="urn:microsoft.com/office/officeart/2005/8/layout/hList3"/>
    <dgm:cxn modelId="{612BE321-4273-45D0-AA03-4B0433F530DF}" type="presParOf" srcId="{7BE39C23-CC5E-4C0A-B4A3-DF30A0F4305F}" destId="{EF8F2FAA-42BA-444A-8898-97BA74FFB023}" srcOrd="2" destOrd="0" presId="urn:microsoft.com/office/officeart/2005/8/layout/hList3"/>
    <dgm:cxn modelId="{3F25E8B7-C5EF-4CEE-A1E6-FF4A2432C250}" type="presParOf" srcId="{7BE39C23-CC5E-4C0A-B4A3-DF30A0F4305F}" destId="{271C5105-86D0-4303-B06A-2BD019908235}" srcOrd="3" destOrd="0" presId="urn:microsoft.com/office/officeart/2005/8/layout/hList3"/>
    <dgm:cxn modelId="{F653D60E-51CB-46FB-A55D-E4F01B9CB05C}" type="presParOf" srcId="{7BE39C23-CC5E-4C0A-B4A3-DF30A0F4305F}" destId="{F12110E8-5C4F-4518-81F4-58395C59DE79}" srcOrd="4" destOrd="0" presId="urn:microsoft.com/office/officeart/2005/8/layout/hList3"/>
    <dgm:cxn modelId="{8D5AD2AE-162B-4217-85BA-BA6BF65DF88E}" type="presParOf" srcId="{DDBD34D7-630B-4A0A-8E75-988609DBC998}" destId="{0FE97A4F-C595-42C4-A105-1D6AE29AA81E}" srcOrd="2" destOrd="0" presId="urn:microsoft.com/office/officeart/2005/8/layout/hList3"/>
  </dgm:cxnLst>
  <dgm:bg/>
  <dgm:whole/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C5E53EAE-2A52-48FC-9C27-EC8EACDFBC79}" type="doc">
      <dgm:prSet loTypeId="urn:microsoft.com/office/officeart/2005/8/layout/list1" loCatId="list" qsTypeId="urn:microsoft.com/office/officeart/2005/8/quickstyle/3d1" qsCatId="3D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C2EB3136-2291-4B2B-9EB9-E1A61FF93462}">
      <dgm:prSet phldrT="[Текст]" custT="1"/>
      <dgm:spPr/>
      <dgm:t>
        <a:bodyPr/>
        <a:lstStyle/>
        <a:p>
          <a:r>
            <a:rPr lang="ru-RU" sz="1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 претензионном порядке: получить письменный отказ от страховой компании, написать претензию в страховую компанию, написать жалобу в Роспотребнадзор или в Российский союз автостраховщиков (ОСАГО)</a:t>
          </a:r>
          <a:endParaRPr lang="ru-RU" sz="14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2B094E1F-5F03-41D4-B67D-049FAC7AAF52}" type="parTrans" cxnId="{1EC4E298-BB3B-4067-ADD5-4FB9C046746D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6F87E2FE-1E9F-4133-966C-3C2F939133C9}" type="sibTrans" cxnId="{1EC4E298-BB3B-4067-ADD5-4FB9C046746D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EE299FCB-635E-45A3-8800-881811F185B8}">
      <dgm:prSet phldrT="[Текст]" custT="1"/>
      <dgm:spPr/>
      <dgm:t>
        <a:bodyPr/>
        <a:lstStyle/>
        <a:p>
          <a:r>
            <a:rPr lang="ru-RU" sz="1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Судебная защита: до 50 тыс.руб. – мировой суд, свыше – районный суд</a:t>
          </a:r>
          <a:endParaRPr lang="ru-RU" sz="14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343719AC-91EF-4A75-AE57-12525311D916}" type="parTrans" cxnId="{05B4804F-9AA5-40B9-B5F7-57F56D2CA189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87DA9F2C-07B6-4E7B-9E29-D1F89D44109F}" type="sibTrans" cxnId="{05B4804F-9AA5-40B9-B5F7-57F56D2CA189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120DF236-75D4-4CC4-B847-B1536FE7AEA4}">
      <dgm:prSet custT="1"/>
      <dgm:spPr/>
      <dgm:t>
        <a:bodyPr/>
        <a:lstStyle/>
        <a:p>
          <a:r>
            <a:rPr lang="ru-RU" sz="1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При обращении в органы прокуратуры: написать заявление с описанием ситуации, нарушающей право, и приложить все необходимые документы</a:t>
          </a:r>
          <a:endParaRPr lang="ru-RU" sz="14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7772A2E3-5588-4A9A-84A2-1989EBDE7F54}" type="parTrans" cxnId="{8EE2676D-3859-4957-9306-A913AD1CB0BD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8629BC7D-DFE5-4193-A03D-52D426623141}" type="sibTrans" cxnId="{8EE2676D-3859-4957-9306-A913AD1CB0BD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8B3B321E-D959-4D92-9FE5-63055C4A00B7}">
      <dgm:prSet custT="1"/>
      <dgm:spPr/>
      <dgm:t>
        <a:bodyPr/>
        <a:lstStyle/>
        <a:p>
          <a:r>
            <a:rPr lang="ru-RU" sz="1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При обращении в суд: написать исковое заявление с описанием ситуации, нарушающей право, и приложить все необходимые документы</a:t>
          </a:r>
          <a:endParaRPr lang="ru-RU" sz="14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713630B1-409E-40AA-89D6-AA86F2B41DE8}" type="parTrans" cxnId="{9BAEB7BD-5D42-489D-8F74-C2E1928EFB46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A6A0E125-7985-4841-BE5F-FC95462E8B38}" type="sibTrans" cxnId="{9BAEB7BD-5D42-489D-8F74-C2E1928EFB46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4E417394-EF0A-4F9C-B0CD-D0C8936244C5}" type="pres">
      <dgm:prSet presAssocID="{C5E53EAE-2A52-48FC-9C27-EC8EACDFBC79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8B15926-C687-41DD-9076-B5861A7BAF95}" type="pres">
      <dgm:prSet presAssocID="{C2EB3136-2291-4B2B-9EB9-E1A61FF93462}" presName="parentLin" presStyleCnt="0"/>
      <dgm:spPr/>
    </dgm:pt>
    <dgm:pt modelId="{EB451F7B-A07D-454C-8456-0465356DCFEE}" type="pres">
      <dgm:prSet presAssocID="{C2EB3136-2291-4B2B-9EB9-E1A61FF93462}" presName="parentLeftMargin" presStyleLbl="node1" presStyleIdx="0" presStyleCnt="4"/>
      <dgm:spPr/>
      <dgm:t>
        <a:bodyPr/>
        <a:lstStyle/>
        <a:p>
          <a:endParaRPr lang="ru-RU"/>
        </a:p>
      </dgm:t>
    </dgm:pt>
    <dgm:pt modelId="{F9FCBC16-CAD7-4F13-902F-CD224887601B}" type="pres">
      <dgm:prSet presAssocID="{C2EB3136-2291-4B2B-9EB9-E1A61FF93462}" presName="parentText" presStyleLbl="node1" presStyleIdx="0" presStyleCnt="4" custScaleX="13284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95BC287-37D4-4D2C-B44E-A8C31A2FC5FB}" type="pres">
      <dgm:prSet presAssocID="{C2EB3136-2291-4B2B-9EB9-E1A61FF93462}" presName="negativeSpace" presStyleCnt="0"/>
      <dgm:spPr/>
    </dgm:pt>
    <dgm:pt modelId="{5B54C909-F754-4A23-A7B7-19FABD05116F}" type="pres">
      <dgm:prSet presAssocID="{C2EB3136-2291-4B2B-9EB9-E1A61FF93462}" presName="childText" presStyleLbl="conFgAcc1" presStyleIdx="0" presStyleCnt="4">
        <dgm:presLayoutVars>
          <dgm:bulletEnabled val="1"/>
        </dgm:presLayoutVars>
      </dgm:prSet>
      <dgm:spPr/>
    </dgm:pt>
    <dgm:pt modelId="{2BBFBDF1-4DB9-46A2-9CBE-185BB9CAA19C}" type="pres">
      <dgm:prSet presAssocID="{6F87E2FE-1E9F-4133-966C-3C2F939133C9}" presName="spaceBetweenRectangles" presStyleCnt="0"/>
      <dgm:spPr/>
    </dgm:pt>
    <dgm:pt modelId="{9713F705-C381-428E-A579-3DC0B2649AD3}" type="pres">
      <dgm:prSet presAssocID="{120DF236-75D4-4CC4-B847-B1536FE7AEA4}" presName="parentLin" presStyleCnt="0"/>
      <dgm:spPr/>
    </dgm:pt>
    <dgm:pt modelId="{1AC63A21-2D83-4D8F-BDEC-35BE06605F02}" type="pres">
      <dgm:prSet presAssocID="{120DF236-75D4-4CC4-B847-B1536FE7AEA4}" presName="parentLeftMargin" presStyleLbl="node1" presStyleIdx="0" presStyleCnt="4"/>
      <dgm:spPr/>
      <dgm:t>
        <a:bodyPr/>
        <a:lstStyle/>
        <a:p>
          <a:endParaRPr lang="ru-RU"/>
        </a:p>
      </dgm:t>
    </dgm:pt>
    <dgm:pt modelId="{46EA3FDD-5AE1-4CA2-A221-720F7301BEA1}" type="pres">
      <dgm:prSet presAssocID="{120DF236-75D4-4CC4-B847-B1536FE7AEA4}" presName="parentText" presStyleLbl="node1" presStyleIdx="1" presStyleCnt="4" custScaleX="13285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E80FDF4-52EA-4303-9AC1-0CE73FE30CD6}" type="pres">
      <dgm:prSet presAssocID="{120DF236-75D4-4CC4-B847-B1536FE7AEA4}" presName="negativeSpace" presStyleCnt="0"/>
      <dgm:spPr/>
    </dgm:pt>
    <dgm:pt modelId="{029BD4B8-94C9-4D2E-ADDB-4A20FA8F676F}" type="pres">
      <dgm:prSet presAssocID="{120DF236-75D4-4CC4-B847-B1536FE7AEA4}" presName="childText" presStyleLbl="conFgAcc1" presStyleIdx="1" presStyleCnt="4">
        <dgm:presLayoutVars>
          <dgm:bulletEnabled val="1"/>
        </dgm:presLayoutVars>
      </dgm:prSet>
      <dgm:spPr/>
    </dgm:pt>
    <dgm:pt modelId="{69847F98-1D42-418B-9469-8AD144260F57}" type="pres">
      <dgm:prSet presAssocID="{8629BC7D-DFE5-4193-A03D-52D426623141}" presName="spaceBetweenRectangles" presStyleCnt="0"/>
      <dgm:spPr/>
    </dgm:pt>
    <dgm:pt modelId="{2990D39A-17B9-40D0-9F7E-7724F7CCB835}" type="pres">
      <dgm:prSet presAssocID="{8B3B321E-D959-4D92-9FE5-63055C4A00B7}" presName="parentLin" presStyleCnt="0"/>
      <dgm:spPr/>
    </dgm:pt>
    <dgm:pt modelId="{86122D8A-79BC-418B-A9BB-D0502BD880D0}" type="pres">
      <dgm:prSet presAssocID="{8B3B321E-D959-4D92-9FE5-63055C4A00B7}" presName="parentLeftMargin" presStyleLbl="node1" presStyleIdx="1" presStyleCnt="4"/>
      <dgm:spPr/>
      <dgm:t>
        <a:bodyPr/>
        <a:lstStyle/>
        <a:p>
          <a:endParaRPr lang="ru-RU"/>
        </a:p>
      </dgm:t>
    </dgm:pt>
    <dgm:pt modelId="{313D6BC1-092A-458B-B870-A14DF2458391}" type="pres">
      <dgm:prSet presAssocID="{8B3B321E-D959-4D92-9FE5-63055C4A00B7}" presName="parentText" presStyleLbl="node1" presStyleIdx="2" presStyleCnt="4" custScaleX="13274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BC19848-1162-4FF4-A917-274E942BBDA0}" type="pres">
      <dgm:prSet presAssocID="{8B3B321E-D959-4D92-9FE5-63055C4A00B7}" presName="negativeSpace" presStyleCnt="0"/>
      <dgm:spPr/>
    </dgm:pt>
    <dgm:pt modelId="{67686E1F-5E40-4336-AAFB-1386178AF65F}" type="pres">
      <dgm:prSet presAssocID="{8B3B321E-D959-4D92-9FE5-63055C4A00B7}" presName="childText" presStyleLbl="conFgAcc1" presStyleIdx="2" presStyleCnt="4">
        <dgm:presLayoutVars>
          <dgm:bulletEnabled val="1"/>
        </dgm:presLayoutVars>
      </dgm:prSet>
      <dgm:spPr/>
    </dgm:pt>
    <dgm:pt modelId="{A64B4D51-C5CE-4C62-A709-539539F3BAF2}" type="pres">
      <dgm:prSet presAssocID="{A6A0E125-7985-4841-BE5F-FC95462E8B38}" presName="spaceBetweenRectangles" presStyleCnt="0"/>
      <dgm:spPr/>
    </dgm:pt>
    <dgm:pt modelId="{CA50C31D-C651-4EE0-A30F-C090AB7F2444}" type="pres">
      <dgm:prSet presAssocID="{EE299FCB-635E-45A3-8800-881811F185B8}" presName="parentLin" presStyleCnt="0"/>
      <dgm:spPr/>
    </dgm:pt>
    <dgm:pt modelId="{5C3B021D-17DF-4640-92F0-F97BDC4BD8AC}" type="pres">
      <dgm:prSet presAssocID="{EE299FCB-635E-45A3-8800-881811F185B8}" presName="parentLeftMargin" presStyleLbl="node1" presStyleIdx="2" presStyleCnt="4"/>
      <dgm:spPr/>
      <dgm:t>
        <a:bodyPr/>
        <a:lstStyle/>
        <a:p>
          <a:endParaRPr lang="ru-RU"/>
        </a:p>
      </dgm:t>
    </dgm:pt>
    <dgm:pt modelId="{5BF3410D-BD49-4EBB-9F97-22C66DCF6346}" type="pres">
      <dgm:prSet presAssocID="{EE299FCB-635E-45A3-8800-881811F185B8}" presName="parentText" presStyleLbl="node1" presStyleIdx="3" presStyleCnt="4" custScaleX="13372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C3C75FD-9E12-4C06-A2B9-856B52F0FADB}" type="pres">
      <dgm:prSet presAssocID="{EE299FCB-635E-45A3-8800-881811F185B8}" presName="negativeSpace" presStyleCnt="0"/>
      <dgm:spPr/>
    </dgm:pt>
    <dgm:pt modelId="{35A84F5E-CAF5-4D35-AEAF-BB26524510D5}" type="pres">
      <dgm:prSet presAssocID="{EE299FCB-635E-45A3-8800-881811F185B8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7134C394-0744-4698-987B-606AA742CCD8}" type="presOf" srcId="{120DF236-75D4-4CC4-B847-B1536FE7AEA4}" destId="{46EA3FDD-5AE1-4CA2-A221-720F7301BEA1}" srcOrd="1" destOrd="0" presId="urn:microsoft.com/office/officeart/2005/8/layout/list1"/>
    <dgm:cxn modelId="{9BAEB7BD-5D42-489D-8F74-C2E1928EFB46}" srcId="{C5E53EAE-2A52-48FC-9C27-EC8EACDFBC79}" destId="{8B3B321E-D959-4D92-9FE5-63055C4A00B7}" srcOrd="2" destOrd="0" parTransId="{713630B1-409E-40AA-89D6-AA86F2B41DE8}" sibTransId="{A6A0E125-7985-4841-BE5F-FC95462E8B38}"/>
    <dgm:cxn modelId="{05B4804F-9AA5-40B9-B5F7-57F56D2CA189}" srcId="{C5E53EAE-2A52-48FC-9C27-EC8EACDFBC79}" destId="{EE299FCB-635E-45A3-8800-881811F185B8}" srcOrd="3" destOrd="0" parTransId="{343719AC-91EF-4A75-AE57-12525311D916}" sibTransId="{87DA9F2C-07B6-4E7B-9E29-D1F89D44109F}"/>
    <dgm:cxn modelId="{03ECE6DF-FC18-4623-9D36-4F93C3F59320}" type="presOf" srcId="{8B3B321E-D959-4D92-9FE5-63055C4A00B7}" destId="{86122D8A-79BC-418B-A9BB-D0502BD880D0}" srcOrd="0" destOrd="0" presId="urn:microsoft.com/office/officeart/2005/8/layout/list1"/>
    <dgm:cxn modelId="{8D877875-E7A3-42FE-BA56-2DB97854CC81}" type="presOf" srcId="{C2EB3136-2291-4B2B-9EB9-E1A61FF93462}" destId="{F9FCBC16-CAD7-4F13-902F-CD224887601B}" srcOrd="1" destOrd="0" presId="urn:microsoft.com/office/officeart/2005/8/layout/list1"/>
    <dgm:cxn modelId="{8EE2676D-3859-4957-9306-A913AD1CB0BD}" srcId="{C5E53EAE-2A52-48FC-9C27-EC8EACDFBC79}" destId="{120DF236-75D4-4CC4-B847-B1536FE7AEA4}" srcOrd="1" destOrd="0" parTransId="{7772A2E3-5588-4A9A-84A2-1989EBDE7F54}" sibTransId="{8629BC7D-DFE5-4193-A03D-52D426623141}"/>
    <dgm:cxn modelId="{E351B1A9-20AD-4535-B119-87B358D21516}" type="presOf" srcId="{C2EB3136-2291-4B2B-9EB9-E1A61FF93462}" destId="{EB451F7B-A07D-454C-8456-0465356DCFEE}" srcOrd="0" destOrd="0" presId="urn:microsoft.com/office/officeart/2005/8/layout/list1"/>
    <dgm:cxn modelId="{A0303B96-EED1-4C91-8441-D6752878088A}" type="presOf" srcId="{EE299FCB-635E-45A3-8800-881811F185B8}" destId="{5C3B021D-17DF-4640-92F0-F97BDC4BD8AC}" srcOrd="0" destOrd="0" presId="urn:microsoft.com/office/officeart/2005/8/layout/list1"/>
    <dgm:cxn modelId="{1EC4E298-BB3B-4067-ADD5-4FB9C046746D}" srcId="{C5E53EAE-2A52-48FC-9C27-EC8EACDFBC79}" destId="{C2EB3136-2291-4B2B-9EB9-E1A61FF93462}" srcOrd="0" destOrd="0" parTransId="{2B094E1F-5F03-41D4-B67D-049FAC7AAF52}" sibTransId="{6F87E2FE-1E9F-4133-966C-3C2F939133C9}"/>
    <dgm:cxn modelId="{9BC28357-9022-4247-9DF7-95455E03EA8E}" type="presOf" srcId="{120DF236-75D4-4CC4-B847-B1536FE7AEA4}" destId="{1AC63A21-2D83-4D8F-BDEC-35BE06605F02}" srcOrd="0" destOrd="0" presId="urn:microsoft.com/office/officeart/2005/8/layout/list1"/>
    <dgm:cxn modelId="{8FCEAA54-0861-484B-8E00-6618F5E78BFC}" type="presOf" srcId="{C5E53EAE-2A52-48FC-9C27-EC8EACDFBC79}" destId="{4E417394-EF0A-4F9C-B0CD-D0C8936244C5}" srcOrd="0" destOrd="0" presId="urn:microsoft.com/office/officeart/2005/8/layout/list1"/>
    <dgm:cxn modelId="{9687102B-662D-4854-8966-DD130E6C0C93}" type="presOf" srcId="{8B3B321E-D959-4D92-9FE5-63055C4A00B7}" destId="{313D6BC1-092A-458B-B870-A14DF2458391}" srcOrd="1" destOrd="0" presId="urn:microsoft.com/office/officeart/2005/8/layout/list1"/>
    <dgm:cxn modelId="{A60C564D-3870-4789-9949-AB261B767F2C}" type="presOf" srcId="{EE299FCB-635E-45A3-8800-881811F185B8}" destId="{5BF3410D-BD49-4EBB-9F97-22C66DCF6346}" srcOrd="1" destOrd="0" presId="urn:microsoft.com/office/officeart/2005/8/layout/list1"/>
    <dgm:cxn modelId="{1DBA5099-913D-4103-B8F0-B71ECEF8F4C4}" type="presParOf" srcId="{4E417394-EF0A-4F9C-B0CD-D0C8936244C5}" destId="{B8B15926-C687-41DD-9076-B5861A7BAF95}" srcOrd="0" destOrd="0" presId="urn:microsoft.com/office/officeart/2005/8/layout/list1"/>
    <dgm:cxn modelId="{5FEAE4A2-E687-405A-8D71-BC71FBDFE917}" type="presParOf" srcId="{B8B15926-C687-41DD-9076-B5861A7BAF95}" destId="{EB451F7B-A07D-454C-8456-0465356DCFEE}" srcOrd="0" destOrd="0" presId="urn:microsoft.com/office/officeart/2005/8/layout/list1"/>
    <dgm:cxn modelId="{7DF80228-2641-44D4-B811-38D7C35AE089}" type="presParOf" srcId="{B8B15926-C687-41DD-9076-B5861A7BAF95}" destId="{F9FCBC16-CAD7-4F13-902F-CD224887601B}" srcOrd="1" destOrd="0" presId="urn:microsoft.com/office/officeart/2005/8/layout/list1"/>
    <dgm:cxn modelId="{F80A9AD3-753C-4C0E-A2FE-3B0BCDEA0947}" type="presParOf" srcId="{4E417394-EF0A-4F9C-B0CD-D0C8936244C5}" destId="{995BC287-37D4-4D2C-B44E-A8C31A2FC5FB}" srcOrd="1" destOrd="0" presId="urn:microsoft.com/office/officeart/2005/8/layout/list1"/>
    <dgm:cxn modelId="{DD3B1D88-4CC7-474B-8918-27F9ABFBC867}" type="presParOf" srcId="{4E417394-EF0A-4F9C-B0CD-D0C8936244C5}" destId="{5B54C909-F754-4A23-A7B7-19FABD05116F}" srcOrd="2" destOrd="0" presId="urn:microsoft.com/office/officeart/2005/8/layout/list1"/>
    <dgm:cxn modelId="{F50F7FCA-DCED-4228-9432-3D005D677FAE}" type="presParOf" srcId="{4E417394-EF0A-4F9C-B0CD-D0C8936244C5}" destId="{2BBFBDF1-4DB9-46A2-9CBE-185BB9CAA19C}" srcOrd="3" destOrd="0" presId="urn:microsoft.com/office/officeart/2005/8/layout/list1"/>
    <dgm:cxn modelId="{F2E1E896-8307-4644-83D8-082750642932}" type="presParOf" srcId="{4E417394-EF0A-4F9C-B0CD-D0C8936244C5}" destId="{9713F705-C381-428E-A579-3DC0B2649AD3}" srcOrd="4" destOrd="0" presId="urn:microsoft.com/office/officeart/2005/8/layout/list1"/>
    <dgm:cxn modelId="{F246C2F7-CC16-4FB8-B4E7-B01B3BF55F50}" type="presParOf" srcId="{9713F705-C381-428E-A579-3DC0B2649AD3}" destId="{1AC63A21-2D83-4D8F-BDEC-35BE06605F02}" srcOrd="0" destOrd="0" presId="urn:microsoft.com/office/officeart/2005/8/layout/list1"/>
    <dgm:cxn modelId="{9A9BBD74-4AC0-4885-8E71-B121DFD65E69}" type="presParOf" srcId="{9713F705-C381-428E-A579-3DC0B2649AD3}" destId="{46EA3FDD-5AE1-4CA2-A221-720F7301BEA1}" srcOrd="1" destOrd="0" presId="urn:microsoft.com/office/officeart/2005/8/layout/list1"/>
    <dgm:cxn modelId="{CB069FC8-46BA-4DAA-A649-867377F53B8D}" type="presParOf" srcId="{4E417394-EF0A-4F9C-B0CD-D0C8936244C5}" destId="{CE80FDF4-52EA-4303-9AC1-0CE73FE30CD6}" srcOrd="5" destOrd="0" presId="urn:microsoft.com/office/officeart/2005/8/layout/list1"/>
    <dgm:cxn modelId="{D0AECFB6-BFE5-46B3-920E-55B5A6ACCE6E}" type="presParOf" srcId="{4E417394-EF0A-4F9C-B0CD-D0C8936244C5}" destId="{029BD4B8-94C9-4D2E-ADDB-4A20FA8F676F}" srcOrd="6" destOrd="0" presId="urn:microsoft.com/office/officeart/2005/8/layout/list1"/>
    <dgm:cxn modelId="{16292CAB-CDCB-4009-B2E2-485351683C2D}" type="presParOf" srcId="{4E417394-EF0A-4F9C-B0CD-D0C8936244C5}" destId="{69847F98-1D42-418B-9469-8AD144260F57}" srcOrd="7" destOrd="0" presId="urn:microsoft.com/office/officeart/2005/8/layout/list1"/>
    <dgm:cxn modelId="{D7FD8ACE-9B56-4563-B058-7DB36A474394}" type="presParOf" srcId="{4E417394-EF0A-4F9C-B0CD-D0C8936244C5}" destId="{2990D39A-17B9-40D0-9F7E-7724F7CCB835}" srcOrd="8" destOrd="0" presId="urn:microsoft.com/office/officeart/2005/8/layout/list1"/>
    <dgm:cxn modelId="{9371BF0D-3648-44FD-99AD-42039687027B}" type="presParOf" srcId="{2990D39A-17B9-40D0-9F7E-7724F7CCB835}" destId="{86122D8A-79BC-418B-A9BB-D0502BD880D0}" srcOrd="0" destOrd="0" presId="urn:microsoft.com/office/officeart/2005/8/layout/list1"/>
    <dgm:cxn modelId="{9B4BE580-4BCC-4BB1-B737-10BCB5926E35}" type="presParOf" srcId="{2990D39A-17B9-40D0-9F7E-7724F7CCB835}" destId="{313D6BC1-092A-458B-B870-A14DF2458391}" srcOrd="1" destOrd="0" presId="urn:microsoft.com/office/officeart/2005/8/layout/list1"/>
    <dgm:cxn modelId="{BF029DEC-0C28-44A2-B98B-64C0F719945D}" type="presParOf" srcId="{4E417394-EF0A-4F9C-B0CD-D0C8936244C5}" destId="{ABC19848-1162-4FF4-A917-274E942BBDA0}" srcOrd="9" destOrd="0" presId="urn:microsoft.com/office/officeart/2005/8/layout/list1"/>
    <dgm:cxn modelId="{CCAD7BCF-9F2D-402C-BD9B-F5BB1052DA17}" type="presParOf" srcId="{4E417394-EF0A-4F9C-B0CD-D0C8936244C5}" destId="{67686E1F-5E40-4336-AAFB-1386178AF65F}" srcOrd="10" destOrd="0" presId="urn:microsoft.com/office/officeart/2005/8/layout/list1"/>
    <dgm:cxn modelId="{10B14F7C-F334-400C-8DFF-DEE44FE5E153}" type="presParOf" srcId="{4E417394-EF0A-4F9C-B0CD-D0C8936244C5}" destId="{A64B4D51-C5CE-4C62-A709-539539F3BAF2}" srcOrd="11" destOrd="0" presId="urn:microsoft.com/office/officeart/2005/8/layout/list1"/>
    <dgm:cxn modelId="{7DDD35CD-A0A1-40C6-AF66-5BEA62523E06}" type="presParOf" srcId="{4E417394-EF0A-4F9C-B0CD-D0C8936244C5}" destId="{CA50C31D-C651-4EE0-A30F-C090AB7F2444}" srcOrd="12" destOrd="0" presId="urn:microsoft.com/office/officeart/2005/8/layout/list1"/>
    <dgm:cxn modelId="{37CAA2C3-F874-4F14-99CC-A1856CC004E1}" type="presParOf" srcId="{CA50C31D-C651-4EE0-A30F-C090AB7F2444}" destId="{5C3B021D-17DF-4640-92F0-F97BDC4BD8AC}" srcOrd="0" destOrd="0" presId="urn:microsoft.com/office/officeart/2005/8/layout/list1"/>
    <dgm:cxn modelId="{C412CADC-C3BE-4999-B254-0E07B5A42C53}" type="presParOf" srcId="{CA50C31D-C651-4EE0-A30F-C090AB7F2444}" destId="{5BF3410D-BD49-4EBB-9F97-22C66DCF6346}" srcOrd="1" destOrd="0" presId="urn:microsoft.com/office/officeart/2005/8/layout/list1"/>
    <dgm:cxn modelId="{1F96D5C3-8F95-4CDE-94EF-FEA90CB803C0}" type="presParOf" srcId="{4E417394-EF0A-4F9C-B0CD-D0C8936244C5}" destId="{EC3C75FD-9E12-4C06-A2B9-856B52F0FADB}" srcOrd="13" destOrd="0" presId="urn:microsoft.com/office/officeart/2005/8/layout/list1"/>
    <dgm:cxn modelId="{0790E10C-EE3B-4205-9B3C-4B7F1712507E}" type="presParOf" srcId="{4E417394-EF0A-4F9C-B0CD-D0C8936244C5}" destId="{35A84F5E-CAF5-4D35-AEAF-BB26524510D5}" srcOrd="14" destOrd="0" presId="urn:microsoft.com/office/officeart/2005/8/layout/list1"/>
  </dgm:cxnLst>
  <dgm:bg/>
  <dgm:whole/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094083E6-B905-48C2-A9A9-BE649EA5A48B}" type="doc">
      <dgm:prSet loTypeId="urn:microsoft.com/office/officeart/2005/8/layout/hProcess9" loCatId="process" qsTypeId="urn:microsoft.com/office/officeart/2005/8/quickstyle/3d2" qsCatId="3D" csTypeId="urn:microsoft.com/office/officeart/2005/8/colors/colorful2" csCatId="colorful" phldr="1"/>
      <dgm:spPr/>
    </dgm:pt>
    <dgm:pt modelId="{58ADABE3-AC79-48EE-9CB6-A6AEF1BFB695}">
      <dgm:prSet phldrT="[Текст]"/>
      <dgm:spPr/>
      <dgm:t>
        <a:bodyPr/>
        <a:lstStyle/>
        <a:p>
          <a:r>
            <a: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Официальная письменная претензия с требованием</a:t>
          </a:r>
          <a:endParaRPr lang="ru-RU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5CA0C6B4-5E6E-4F76-97A5-A8EAF9423F41}" type="parTrans" cxnId="{472DD15F-83F5-49D5-9D13-B18C5DBBBD77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45893B5E-D3F1-40EE-AD54-4CF8CB2E1CDE}" type="sibTrans" cxnId="{472DD15F-83F5-49D5-9D13-B18C5DBBBD77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B724307F-0BB7-43CB-9E95-A3A2FF985A89}">
      <dgm:prSet phldrT="[Текст]"/>
      <dgm:spPr/>
      <dgm:t>
        <a:bodyPr/>
        <a:lstStyle/>
        <a:p>
          <a:r>
            <a: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Обращение в государственную или общественную организацию по защите прав потребителей</a:t>
          </a:r>
          <a:endParaRPr lang="ru-RU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DBDA99E6-6E53-44AB-B143-3F0212D429F3}" type="parTrans" cxnId="{3DB32C6A-11E5-423A-9B68-0FC968470525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93B374DB-2339-4FD4-947B-E442F4F3DDBB}" type="sibTrans" cxnId="{3DB32C6A-11E5-423A-9B68-0FC968470525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948DDEB2-5E6A-4AD7-88EE-E584F769992A}">
      <dgm:prSet phldrT="[Текст]"/>
      <dgm:spPr/>
      <dgm:t>
        <a:bodyPr/>
        <a:lstStyle/>
        <a:p>
          <a:r>
            <a: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Обращение в суд</a:t>
          </a:r>
          <a:endParaRPr lang="ru-RU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FA965FAC-8C80-4707-8A1B-2FBC5CC00850}" type="parTrans" cxnId="{D333FA5D-D9AA-4093-BA93-12BCFCD70D5A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DBC83EB2-6832-4ED9-BDEE-948AE54AF82A}" type="sibTrans" cxnId="{D333FA5D-D9AA-4093-BA93-12BCFCD70D5A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D7A6C6BE-4BBF-4C80-AFA5-F11C3036FE78}" type="pres">
      <dgm:prSet presAssocID="{094083E6-B905-48C2-A9A9-BE649EA5A48B}" presName="CompostProcess" presStyleCnt="0">
        <dgm:presLayoutVars>
          <dgm:dir/>
          <dgm:resizeHandles val="exact"/>
        </dgm:presLayoutVars>
      </dgm:prSet>
      <dgm:spPr/>
    </dgm:pt>
    <dgm:pt modelId="{C38519E9-0C20-49E1-904A-54BBFBECDFF4}" type="pres">
      <dgm:prSet presAssocID="{094083E6-B905-48C2-A9A9-BE649EA5A48B}" presName="arrow" presStyleLbl="bgShp" presStyleIdx="0" presStyleCnt="1"/>
      <dgm:spPr/>
    </dgm:pt>
    <dgm:pt modelId="{974D7FA3-BFC7-464E-A997-E67A1C1DD888}" type="pres">
      <dgm:prSet presAssocID="{094083E6-B905-48C2-A9A9-BE649EA5A48B}" presName="linearProcess" presStyleCnt="0"/>
      <dgm:spPr/>
    </dgm:pt>
    <dgm:pt modelId="{A189FA9D-24B8-459D-8305-D6A1B855DD1C}" type="pres">
      <dgm:prSet presAssocID="{58ADABE3-AC79-48EE-9CB6-A6AEF1BFB695}" presName="text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07B5D55-656E-441F-B446-DD9802A1649F}" type="pres">
      <dgm:prSet presAssocID="{45893B5E-D3F1-40EE-AD54-4CF8CB2E1CDE}" presName="sibTrans" presStyleCnt="0"/>
      <dgm:spPr/>
    </dgm:pt>
    <dgm:pt modelId="{E7DEBF12-0F79-4533-9549-2019119EC1FE}" type="pres">
      <dgm:prSet presAssocID="{B724307F-0BB7-43CB-9E95-A3A2FF985A89}" presName="text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6EF1087-0324-40B4-8275-8CFE8D908C4B}" type="pres">
      <dgm:prSet presAssocID="{93B374DB-2339-4FD4-947B-E442F4F3DDBB}" presName="sibTrans" presStyleCnt="0"/>
      <dgm:spPr/>
    </dgm:pt>
    <dgm:pt modelId="{16B2EA21-4220-4EA0-86FC-151B0ECDCA26}" type="pres">
      <dgm:prSet presAssocID="{948DDEB2-5E6A-4AD7-88EE-E584F769992A}" presName="text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DB32C6A-11E5-423A-9B68-0FC968470525}" srcId="{094083E6-B905-48C2-A9A9-BE649EA5A48B}" destId="{B724307F-0BB7-43CB-9E95-A3A2FF985A89}" srcOrd="1" destOrd="0" parTransId="{DBDA99E6-6E53-44AB-B143-3F0212D429F3}" sibTransId="{93B374DB-2339-4FD4-947B-E442F4F3DDBB}"/>
    <dgm:cxn modelId="{CDB087A1-8403-4644-BCFA-34EA0CB5B819}" type="presOf" srcId="{58ADABE3-AC79-48EE-9CB6-A6AEF1BFB695}" destId="{A189FA9D-24B8-459D-8305-D6A1B855DD1C}" srcOrd="0" destOrd="0" presId="urn:microsoft.com/office/officeart/2005/8/layout/hProcess9"/>
    <dgm:cxn modelId="{CFF54800-7248-4B37-8786-9D394CBDA41A}" type="presOf" srcId="{094083E6-B905-48C2-A9A9-BE649EA5A48B}" destId="{D7A6C6BE-4BBF-4C80-AFA5-F11C3036FE78}" srcOrd="0" destOrd="0" presId="urn:microsoft.com/office/officeart/2005/8/layout/hProcess9"/>
    <dgm:cxn modelId="{D333FA5D-D9AA-4093-BA93-12BCFCD70D5A}" srcId="{094083E6-B905-48C2-A9A9-BE649EA5A48B}" destId="{948DDEB2-5E6A-4AD7-88EE-E584F769992A}" srcOrd="2" destOrd="0" parTransId="{FA965FAC-8C80-4707-8A1B-2FBC5CC00850}" sibTransId="{DBC83EB2-6832-4ED9-BDEE-948AE54AF82A}"/>
    <dgm:cxn modelId="{472DD15F-83F5-49D5-9D13-B18C5DBBBD77}" srcId="{094083E6-B905-48C2-A9A9-BE649EA5A48B}" destId="{58ADABE3-AC79-48EE-9CB6-A6AEF1BFB695}" srcOrd="0" destOrd="0" parTransId="{5CA0C6B4-5E6E-4F76-97A5-A8EAF9423F41}" sibTransId="{45893B5E-D3F1-40EE-AD54-4CF8CB2E1CDE}"/>
    <dgm:cxn modelId="{11EBE869-C0D2-4B35-AFE0-C930B495A564}" type="presOf" srcId="{948DDEB2-5E6A-4AD7-88EE-E584F769992A}" destId="{16B2EA21-4220-4EA0-86FC-151B0ECDCA26}" srcOrd="0" destOrd="0" presId="urn:microsoft.com/office/officeart/2005/8/layout/hProcess9"/>
    <dgm:cxn modelId="{6803AF3E-CFD7-48D0-A5B7-467C3FB45A94}" type="presOf" srcId="{B724307F-0BB7-43CB-9E95-A3A2FF985A89}" destId="{E7DEBF12-0F79-4533-9549-2019119EC1FE}" srcOrd="0" destOrd="0" presId="urn:microsoft.com/office/officeart/2005/8/layout/hProcess9"/>
    <dgm:cxn modelId="{7FE4C4F2-7892-4962-9845-F6F85F0F3E63}" type="presParOf" srcId="{D7A6C6BE-4BBF-4C80-AFA5-F11C3036FE78}" destId="{C38519E9-0C20-49E1-904A-54BBFBECDFF4}" srcOrd="0" destOrd="0" presId="urn:microsoft.com/office/officeart/2005/8/layout/hProcess9"/>
    <dgm:cxn modelId="{D70F0DCC-9D77-46E9-BE20-43FBC90E4C86}" type="presParOf" srcId="{D7A6C6BE-4BBF-4C80-AFA5-F11C3036FE78}" destId="{974D7FA3-BFC7-464E-A997-E67A1C1DD888}" srcOrd="1" destOrd="0" presId="urn:microsoft.com/office/officeart/2005/8/layout/hProcess9"/>
    <dgm:cxn modelId="{1EFFFD84-8C92-43DB-B276-59C53BA921CA}" type="presParOf" srcId="{974D7FA3-BFC7-464E-A997-E67A1C1DD888}" destId="{A189FA9D-24B8-459D-8305-D6A1B855DD1C}" srcOrd="0" destOrd="0" presId="urn:microsoft.com/office/officeart/2005/8/layout/hProcess9"/>
    <dgm:cxn modelId="{CFF23E5A-A0DE-4A33-A5DE-33DBCA505F94}" type="presParOf" srcId="{974D7FA3-BFC7-464E-A997-E67A1C1DD888}" destId="{D07B5D55-656E-441F-B446-DD9802A1649F}" srcOrd="1" destOrd="0" presId="urn:microsoft.com/office/officeart/2005/8/layout/hProcess9"/>
    <dgm:cxn modelId="{0549D122-057D-4DE3-8882-6811DF7D94F6}" type="presParOf" srcId="{974D7FA3-BFC7-464E-A997-E67A1C1DD888}" destId="{E7DEBF12-0F79-4533-9549-2019119EC1FE}" srcOrd="2" destOrd="0" presId="urn:microsoft.com/office/officeart/2005/8/layout/hProcess9"/>
    <dgm:cxn modelId="{804F8ABD-DEB0-4F0C-BDF7-FFF9B535C642}" type="presParOf" srcId="{974D7FA3-BFC7-464E-A997-E67A1C1DD888}" destId="{76EF1087-0324-40B4-8275-8CFE8D908C4B}" srcOrd="3" destOrd="0" presId="urn:microsoft.com/office/officeart/2005/8/layout/hProcess9"/>
    <dgm:cxn modelId="{58BEA8F5-D463-473E-8367-948BBD18BCEB}" type="presParOf" srcId="{974D7FA3-BFC7-464E-A997-E67A1C1DD888}" destId="{16B2EA21-4220-4EA0-86FC-151B0ECDCA26}" srcOrd="4" destOrd="0" presId="urn:microsoft.com/office/officeart/2005/8/layout/hProcess9"/>
  </dgm:cxnLst>
  <dgm:bg/>
  <dgm:whole/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31FB2C5B-E5ED-452A-958C-CB7A6AD3B55F}" type="doc">
      <dgm:prSet loTypeId="urn:microsoft.com/office/officeart/2005/8/layout/pyramid2" loCatId="list" qsTypeId="urn:microsoft.com/office/officeart/2005/8/quickstyle/3d2" qsCatId="3D" csTypeId="urn:microsoft.com/office/officeart/2005/8/colors/colorful5" csCatId="colorful" phldr="1"/>
      <dgm:spPr/>
    </dgm:pt>
    <dgm:pt modelId="{247B801D-D3D1-4015-A7B3-5970FF528B0B}">
      <dgm:prSet phldrT="[Текст]" custT="1"/>
      <dgm:spPr/>
      <dgm:t>
        <a:bodyPr/>
        <a:lstStyle/>
        <a:p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Запрашивать и получать документы от государственных органов и поставщиков финансовых услуг</a:t>
          </a:r>
          <a:endParaRPr lang="ru-RU" sz="1600" dirty="0">
            <a:latin typeface="Times New Roman" pitchFamily="18" charset="0"/>
            <a:cs typeface="Times New Roman" pitchFamily="18" charset="0"/>
          </a:endParaRPr>
        </a:p>
      </dgm:t>
    </dgm:pt>
    <dgm:pt modelId="{5BE9A968-1115-4F8F-8541-7DB6DB3EBDAE}" type="parTrans" cxnId="{BAE9DC16-9CB8-49FF-834B-E17826508062}">
      <dgm:prSet/>
      <dgm:spPr/>
      <dgm:t>
        <a:bodyPr/>
        <a:lstStyle/>
        <a:p>
          <a:endParaRPr lang="ru-RU" sz="1600">
            <a:latin typeface="Times New Roman" pitchFamily="18" charset="0"/>
            <a:cs typeface="Times New Roman" pitchFamily="18" charset="0"/>
          </a:endParaRPr>
        </a:p>
      </dgm:t>
    </dgm:pt>
    <dgm:pt modelId="{E6AA5327-FB2C-4867-B2F3-F9AA15D079EE}" type="sibTrans" cxnId="{BAE9DC16-9CB8-49FF-834B-E17826508062}">
      <dgm:prSet/>
      <dgm:spPr/>
      <dgm:t>
        <a:bodyPr/>
        <a:lstStyle/>
        <a:p>
          <a:endParaRPr lang="ru-RU" sz="1600">
            <a:latin typeface="Times New Roman" pitchFamily="18" charset="0"/>
            <a:cs typeface="Times New Roman" pitchFamily="18" charset="0"/>
          </a:endParaRPr>
        </a:p>
      </dgm:t>
    </dgm:pt>
    <dgm:pt modelId="{56E2CE79-0487-4772-927F-6BDC7AE00D14}">
      <dgm:prSet phldrT="[Текст]" custT="1"/>
      <dgm:spPr/>
      <dgm:t>
        <a:bodyPr/>
        <a:lstStyle/>
        <a:p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Направлять в уполномоченные органы материалы для решения вопросов о возбуждении уголовных дел по признакам преступлений</a:t>
          </a:r>
          <a:endParaRPr lang="ru-RU" sz="1600" dirty="0">
            <a:latin typeface="Times New Roman" pitchFamily="18" charset="0"/>
            <a:cs typeface="Times New Roman" pitchFamily="18" charset="0"/>
          </a:endParaRPr>
        </a:p>
      </dgm:t>
    </dgm:pt>
    <dgm:pt modelId="{4B42AA1A-5427-4CE7-A5F3-1573C978AAD2}" type="parTrans" cxnId="{8055FC90-4EE6-4B2D-A4F6-7EFC9970448F}">
      <dgm:prSet/>
      <dgm:spPr/>
      <dgm:t>
        <a:bodyPr/>
        <a:lstStyle/>
        <a:p>
          <a:endParaRPr lang="ru-RU" sz="1600">
            <a:latin typeface="Times New Roman" pitchFamily="18" charset="0"/>
            <a:cs typeface="Times New Roman" pitchFamily="18" charset="0"/>
          </a:endParaRPr>
        </a:p>
      </dgm:t>
    </dgm:pt>
    <dgm:pt modelId="{48B44475-1346-448E-BAD1-AE9B1FFDADA3}" type="sibTrans" cxnId="{8055FC90-4EE6-4B2D-A4F6-7EFC9970448F}">
      <dgm:prSet/>
      <dgm:spPr/>
      <dgm:t>
        <a:bodyPr/>
        <a:lstStyle/>
        <a:p>
          <a:endParaRPr lang="ru-RU" sz="1600">
            <a:latin typeface="Times New Roman" pitchFamily="18" charset="0"/>
            <a:cs typeface="Times New Roman" pitchFamily="18" charset="0"/>
          </a:endParaRPr>
        </a:p>
      </dgm:t>
    </dgm:pt>
    <dgm:pt modelId="{D44E6286-3355-4C84-8B5C-A539DD1D35BF}">
      <dgm:prSet phldrT="[Текст]" custT="1"/>
      <dgm:spPr/>
      <dgm:t>
        <a:bodyPr/>
        <a:lstStyle/>
        <a:p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Обращаться в суд с заявлениями в защиту интересов неопределенного круга потребителей и с заявлениями о ликвидации поставщика финансовых услуг</a:t>
          </a:r>
          <a:endParaRPr lang="ru-RU" sz="1600" dirty="0">
            <a:latin typeface="Times New Roman" pitchFamily="18" charset="0"/>
            <a:cs typeface="Times New Roman" pitchFamily="18" charset="0"/>
          </a:endParaRPr>
        </a:p>
      </dgm:t>
    </dgm:pt>
    <dgm:pt modelId="{C8A491EE-552B-4880-8D0C-8CBBB27B6713}" type="parTrans" cxnId="{B081790D-4D67-4A12-B734-4323E4786A5B}">
      <dgm:prSet/>
      <dgm:spPr/>
      <dgm:t>
        <a:bodyPr/>
        <a:lstStyle/>
        <a:p>
          <a:endParaRPr lang="ru-RU" sz="1600">
            <a:latin typeface="Times New Roman" pitchFamily="18" charset="0"/>
            <a:cs typeface="Times New Roman" pitchFamily="18" charset="0"/>
          </a:endParaRPr>
        </a:p>
      </dgm:t>
    </dgm:pt>
    <dgm:pt modelId="{8E81D9ED-7E63-4907-8E77-0D17D613BAB2}" type="sibTrans" cxnId="{B081790D-4D67-4A12-B734-4323E4786A5B}">
      <dgm:prSet/>
      <dgm:spPr/>
      <dgm:t>
        <a:bodyPr/>
        <a:lstStyle/>
        <a:p>
          <a:endParaRPr lang="ru-RU" sz="1600">
            <a:latin typeface="Times New Roman" pitchFamily="18" charset="0"/>
            <a:cs typeface="Times New Roman" pitchFamily="18" charset="0"/>
          </a:endParaRPr>
        </a:p>
      </dgm:t>
    </dgm:pt>
    <dgm:pt modelId="{A997DC56-794A-49EA-BE44-DCF88803F8CB}">
      <dgm:prSet custT="1"/>
      <dgm:spPr/>
      <dgm:t>
        <a:bodyPr/>
        <a:lstStyle/>
        <a:p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Выдавать поставщикам финансовых услуг предписания об устранении нарушений прав потребителей</a:t>
          </a:r>
          <a:endParaRPr lang="ru-RU" sz="1600" dirty="0">
            <a:latin typeface="Times New Roman" pitchFamily="18" charset="0"/>
            <a:cs typeface="Times New Roman" pitchFamily="18" charset="0"/>
          </a:endParaRPr>
        </a:p>
      </dgm:t>
    </dgm:pt>
    <dgm:pt modelId="{BBBDCE2B-8CA1-4E94-BD9B-7A96B9F4ECA0}" type="parTrans" cxnId="{1C248B95-35B1-47B5-AB0E-40D3AD1D19D1}">
      <dgm:prSet/>
      <dgm:spPr/>
      <dgm:t>
        <a:bodyPr/>
        <a:lstStyle/>
        <a:p>
          <a:endParaRPr lang="ru-RU" sz="1600">
            <a:latin typeface="Times New Roman" pitchFamily="18" charset="0"/>
            <a:cs typeface="Times New Roman" pitchFamily="18" charset="0"/>
          </a:endParaRPr>
        </a:p>
      </dgm:t>
    </dgm:pt>
    <dgm:pt modelId="{3DCF7490-91C1-4A77-BF21-AE4DA9CAC22F}" type="sibTrans" cxnId="{1C248B95-35B1-47B5-AB0E-40D3AD1D19D1}">
      <dgm:prSet/>
      <dgm:spPr/>
      <dgm:t>
        <a:bodyPr/>
        <a:lstStyle/>
        <a:p>
          <a:endParaRPr lang="ru-RU" sz="1600">
            <a:latin typeface="Times New Roman" pitchFamily="18" charset="0"/>
            <a:cs typeface="Times New Roman" pitchFamily="18" charset="0"/>
          </a:endParaRPr>
        </a:p>
      </dgm:t>
    </dgm:pt>
    <dgm:pt modelId="{F0E4720A-F64D-4BDF-8E3F-6916F1EE82EF}">
      <dgm:prSet custT="1"/>
      <dgm:spPr/>
      <dgm:t>
        <a:bodyPr/>
        <a:lstStyle/>
        <a:p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Рассматривать дела об административных правонарушениях в области защиты прав потребителей</a:t>
          </a:r>
          <a:endParaRPr lang="ru-RU" sz="1600" dirty="0">
            <a:latin typeface="Times New Roman" pitchFamily="18" charset="0"/>
            <a:cs typeface="Times New Roman" pitchFamily="18" charset="0"/>
          </a:endParaRPr>
        </a:p>
      </dgm:t>
    </dgm:pt>
    <dgm:pt modelId="{0EC86112-5073-47F8-B5C5-2A6109C037AD}" type="parTrans" cxnId="{A27816AA-D3C6-48EF-80ED-5AD38B4F3719}">
      <dgm:prSet/>
      <dgm:spPr/>
      <dgm:t>
        <a:bodyPr/>
        <a:lstStyle/>
        <a:p>
          <a:endParaRPr lang="ru-RU" sz="1600">
            <a:latin typeface="Times New Roman" pitchFamily="18" charset="0"/>
            <a:cs typeface="Times New Roman" pitchFamily="18" charset="0"/>
          </a:endParaRPr>
        </a:p>
      </dgm:t>
    </dgm:pt>
    <dgm:pt modelId="{3D4A3721-BBDA-48C4-A5AF-4CDE9686727D}" type="sibTrans" cxnId="{A27816AA-D3C6-48EF-80ED-5AD38B4F3719}">
      <dgm:prSet/>
      <dgm:spPr/>
      <dgm:t>
        <a:bodyPr/>
        <a:lstStyle/>
        <a:p>
          <a:endParaRPr lang="ru-RU" sz="1600">
            <a:latin typeface="Times New Roman" pitchFamily="18" charset="0"/>
            <a:cs typeface="Times New Roman" pitchFamily="18" charset="0"/>
          </a:endParaRPr>
        </a:p>
      </dgm:t>
    </dgm:pt>
    <dgm:pt modelId="{8A408E6A-380A-4521-9EA6-A1BA05AF6DEC}" type="pres">
      <dgm:prSet presAssocID="{31FB2C5B-E5ED-452A-958C-CB7A6AD3B55F}" presName="compositeShape" presStyleCnt="0">
        <dgm:presLayoutVars>
          <dgm:dir/>
          <dgm:resizeHandles/>
        </dgm:presLayoutVars>
      </dgm:prSet>
      <dgm:spPr/>
    </dgm:pt>
    <dgm:pt modelId="{9801C614-E836-4FD6-99C8-695B29AB06EF}" type="pres">
      <dgm:prSet presAssocID="{31FB2C5B-E5ED-452A-958C-CB7A6AD3B55F}" presName="pyramid" presStyleLbl="node1" presStyleIdx="0" presStyleCnt="1" custLinFactNeighborX="-19448"/>
      <dgm:spPr/>
    </dgm:pt>
    <dgm:pt modelId="{B9F0E290-EBE8-4748-89E8-80E525340D9B}" type="pres">
      <dgm:prSet presAssocID="{31FB2C5B-E5ED-452A-958C-CB7A6AD3B55F}" presName="theList" presStyleCnt="0"/>
      <dgm:spPr/>
    </dgm:pt>
    <dgm:pt modelId="{73C0DA51-D1F4-4C04-9DDD-F1A75833C595}" type="pres">
      <dgm:prSet presAssocID="{247B801D-D3D1-4015-A7B3-5970FF528B0B}" presName="aNode" presStyleLbl="fgAcc1" presStyleIdx="0" presStyleCnt="5" custScaleX="16276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0B0C3DF-9C73-4DA3-B815-9B15C9B9EAFE}" type="pres">
      <dgm:prSet presAssocID="{247B801D-D3D1-4015-A7B3-5970FF528B0B}" presName="aSpace" presStyleCnt="0"/>
      <dgm:spPr/>
    </dgm:pt>
    <dgm:pt modelId="{113A4AA1-CDAC-43D3-B192-D7C36D9A7E1D}" type="pres">
      <dgm:prSet presAssocID="{A997DC56-794A-49EA-BE44-DCF88803F8CB}" presName="aNode" presStyleLbl="fgAcc1" presStyleIdx="1" presStyleCnt="5" custScaleX="16276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BD7FB33-8446-41DA-A95A-908FE6EAF5B7}" type="pres">
      <dgm:prSet presAssocID="{A997DC56-794A-49EA-BE44-DCF88803F8CB}" presName="aSpace" presStyleCnt="0"/>
      <dgm:spPr/>
    </dgm:pt>
    <dgm:pt modelId="{A0F4479B-52AC-4126-9CBB-7E6EEE5C29FE}" type="pres">
      <dgm:prSet presAssocID="{F0E4720A-F64D-4BDF-8E3F-6916F1EE82EF}" presName="aNode" presStyleLbl="fgAcc1" presStyleIdx="2" presStyleCnt="5" custScaleX="16276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8692978-A44B-4CBF-BB5F-ED8B88F95712}" type="pres">
      <dgm:prSet presAssocID="{F0E4720A-F64D-4BDF-8E3F-6916F1EE82EF}" presName="aSpace" presStyleCnt="0"/>
      <dgm:spPr/>
    </dgm:pt>
    <dgm:pt modelId="{613D22F3-8142-453B-9110-E9FE3079319B}" type="pres">
      <dgm:prSet presAssocID="{56E2CE79-0487-4772-927F-6BDC7AE00D14}" presName="aNode" presStyleLbl="fgAcc1" presStyleIdx="3" presStyleCnt="5" custScaleX="16276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34200B3-7FF8-4132-BEC7-73919860D0B3}" type="pres">
      <dgm:prSet presAssocID="{56E2CE79-0487-4772-927F-6BDC7AE00D14}" presName="aSpace" presStyleCnt="0"/>
      <dgm:spPr/>
    </dgm:pt>
    <dgm:pt modelId="{0158EC09-7625-401B-8C59-D255FC3A0065}" type="pres">
      <dgm:prSet presAssocID="{D44E6286-3355-4C84-8B5C-A539DD1D35BF}" presName="aNode" presStyleLbl="fgAcc1" presStyleIdx="4" presStyleCnt="5" custScaleX="16278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4DBD69D-7172-4E73-9C7D-672FC49CCD69}" type="pres">
      <dgm:prSet presAssocID="{D44E6286-3355-4C84-8B5C-A539DD1D35BF}" presName="aSpace" presStyleCnt="0"/>
      <dgm:spPr/>
    </dgm:pt>
  </dgm:ptLst>
  <dgm:cxnLst>
    <dgm:cxn modelId="{BAE9DC16-9CB8-49FF-834B-E17826508062}" srcId="{31FB2C5B-E5ED-452A-958C-CB7A6AD3B55F}" destId="{247B801D-D3D1-4015-A7B3-5970FF528B0B}" srcOrd="0" destOrd="0" parTransId="{5BE9A968-1115-4F8F-8541-7DB6DB3EBDAE}" sibTransId="{E6AA5327-FB2C-4867-B2F3-F9AA15D079EE}"/>
    <dgm:cxn modelId="{E582B66D-56DE-41D0-8BF4-97F529F60238}" type="presOf" srcId="{A997DC56-794A-49EA-BE44-DCF88803F8CB}" destId="{113A4AA1-CDAC-43D3-B192-D7C36D9A7E1D}" srcOrd="0" destOrd="0" presId="urn:microsoft.com/office/officeart/2005/8/layout/pyramid2"/>
    <dgm:cxn modelId="{EE2ACD26-4264-4633-9076-C87B209BA62C}" type="presOf" srcId="{56E2CE79-0487-4772-927F-6BDC7AE00D14}" destId="{613D22F3-8142-453B-9110-E9FE3079319B}" srcOrd="0" destOrd="0" presId="urn:microsoft.com/office/officeart/2005/8/layout/pyramid2"/>
    <dgm:cxn modelId="{A27816AA-D3C6-48EF-80ED-5AD38B4F3719}" srcId="{31FB2C5B-E5ED-452A-958C-CB7A6AD3B55F}" destId="{F0E4720A-F64D-4BDF-8E3F-6916F1EE82EF}" srcOrd="2" destOrd="0" parTransId="{0EC86112-5073-47F8-B5C5-2A6109C037AD}" sibTransId="{3D4A3721-BBDA-48C4-A5AF-4CDE9686727D}"/>
    <dgm:cxn modelId="{B081790D-4D67-4A12-B734-4323E4786A5B}" srcId="{31FB2C5B-E5ED-452A-958C-CB7A6AD3B55F}" destId="{D44E6286-3355-4C84-8B5C-A539DD1D35BF}" srcOrd="4" destOrd="0" parTransId="{C8A491EE-552B-4880-8D0C-8CBBB27B6713}" sibTransId="{8E81D9ED-7E63-4907-8E77-0D17D613BAB2}"/>
    <dgm:cxn modelId="{1C248B95-35B1-47B5-AB0E-40D3AD1D19D1}" srcId="{31FB2C5B-E5ED-452A-958C-CB7A6AD3B55F}" destId="{A997DC56-794A-49EA-BE44-DCF88803F8CB}" srcOrd="1" destOrd="0" parTransId="{BBBDCE2B-8CA1-4E94-BD9B-7A96B9F4ECA0}" sibTransId="{3DCF7490-91C1-4A77-BF21-AE4DA9CAC22F}"/>
    <dgm:cxn modelId="{DF743609-8D13-4DF1-9B01-DEA1E2E9EC2D}" type="presOf" srcId="{247B801D-D3D1-4015-A7B3-5970FF528B0B}" destId="{73C0DA51-D1F4-4C04-9DDD-F1A75833C595}" srcOrd="0" destOrd="0" presId="urn:microsoft.com/office/officeart/2005/8/layout/pyramid2"/>
    <dgm:cxn modelId="{8ED2407C-F447-4D4E-A25E-8B843F7E45DA}" type="presOf" srcId="{31FB2C5B-E5ED-452A-958C-CB7A6AD3B55F}" destId="{8A408E6A-380A-4521-9EA6-A1BA05AF6DEC}" srcOrd="0" destOrd="0" presId="urn:microsoft.com/office/officeart/2005/8/layout/pyramid2"/>
    <dgm:cxn modelId="{8055FC90-4EE6-4B2D-A4F6-7EFC9970448F}" srcId="{31FB2C5B-E5ED-452A-958C-CB7A6AD3B55F}" destId="{56E2CE79-0487-4772-927F-6BDC7AE00D14}" srcOrd="3" destOrd="0" parTransId="{4B42AA1A-5427-4CE7-A5F3-1573C978AAD2}" sibTransId="{48B44475-1346-448E-BAD1-AE9B1FFDADA3}"/>
    <dgm:cxn modelId="{6189A32D-2D1B-45CD-9B76-019CC27A460B}" type="presOf" srcId="{D44E6286-3355-4C84-8B5C-A539DD1D35BF}" destId="{0158EC09-7625-401B-8C59-D255FC3A0065}" srcOrd="0" destOrd="0" presId="urn:microsoft.com/office/officeart/2005/8/layout/pyramid2"/>
    <dgm:cxn modelId="{855AE343-6CBD-409A-A47D-EBE66829DEA7}" type="presOf" srcId="{F0E4720A-F64D-4BDF-8E3F-6916F1EE82EF}" destId="{A0F4479B-52AC-4126-9CBB-7E6EEE5C29FE}" srcOrd="0" destOrd="0" presId="urn:microsoft.com/office/officeart/2005/8/layout/pyramid2"/>
    <dgm:cxn modelId="{03EA1D27-84C8-4DC1-9BBA-F3D3C91A757D}" type="presParOf" srcId="{8A408E6A-380A-4521-9EA6-A1BA05AF6DEC}" destId="{9801C614-E836-4FD6-99C8-695B29AB06EF}" srcOrd="0" destOrd="0" presId="urn:microsoft.com/office/officeart/2005/8/layout/pyramid2"/>
    <dgm:cxn modelId="{69CEF0F1-5984-4687-98F4-A3D0078AFD1F}" type="presParOf" srcId="{8A408E6A-380A-4521-9EA6-A1BA05AF6DEC}" destId="{B9F0E290-EBE8-4748-89E8-80E525340D9B}" srcOrd="1" destOrd="0" presId="urn:microsoft.com/office/officeart/2005/8/layout/pyramid2"/>
    <dgm:cxn modelId="{72810B2F-C8CA-4E79-99DA-551F8BA1687F}" type="presParOf" srcId="{B9F0E290-EBE8-4748-89E8-80E525340D9B}" destId="{73C0DA51-D1F4-4C04-9DDD-F1A75833C595}" srcOrd="0" destOrd="0" presId="urn:microsoft.com/office/officeart/2005/8/layout/pyramid2"/>
    <dgm:cxn modelId="{D10B58E1-E979-4588-B0E3-1DBDB0699B5A}" type="presParOf" srcId="{B9F0E290-EBE8-4748-89E8-80E525340D9B}" destId="{50B0C3DF-9C73-4DA3-B815-9B15C9B9EAFE}" srcOrd="1" destOrd="0" presId="urn:microsoft.com/office/officeart/2005/8/layout/pyramid2"/>
    <dgm:cxn modelId="{CC3D4975-D757-405C-A8E3-AC823C866E05}" type="presParOf" srcId="{B9F0E290-EBE8-4748-89E8-80E525340D9B}" destId="{113A4AA1-CDAC-43D3-B192-D7C36D9A7E1D}" srcOrd="2" destOrd="0" presId="urn:microsoft.com/office/officeart/2005/8/layout/pyramid2"/>
    <dgm:cxn modelId="{D4D9DA6B-96A6-40C9-B7E3-C41AA8804325}" type="presParOf" srcId="{B9F0E290-EBE8-4748-89E8-80E525340D9B}" destId="{4BD7FB33-8446-41DA-A95A-908FE6EAF5B7}" srcOrd="3" destOrd="0" presId="urn:microsoft.com/office/officeart/2005/8/layout/pyramid2"/>
    <dgm:cxn modelId="{0498E487-C32E-4CF1-87D4-9743EF45E5C5}" type="presParOf" srcId="{B9F0E290-EBE8-4748-89E8-80E525340D9B}" destId="{A0F4479B-52AC-4126-9CBB-7E6EEE5C29FE}" srcOrd="4" destOrd="0" presId="urn:microsoft.com/office/officeart/2005/8/layout/pyramid2"/>
    <dgm:cxn modelId="{55C53E3B-FC45-451C-AAF9-E852411F8DD6}" type="presParOf" srcId="{B9F0E290-EBE8-4748-89E8-80E525340D9B}" destId="{78692978-A44B-4CBF-BB5F-ED8B88F95712}" srcOrd="5" destOrd="0" presId="urn:microsoft.com/office/officeart/2005/8/layout/pyramid2"/>
    <dgm:cxn modelId="{B35070AC-7229-48EB-8154-DF936A307587}" type="presParOf" srcId="{B9F0E290-EBE8-4748-89E8-80E525340D9B}" destId="{613D22F3-8142-453B-9110-E9FE3079319B}" srcOrd="6" destOrd="0" presId="urn:microsoft.com/office/officeart/2005/8/layout/pyramid2"/>
    <dgm:cxn modelId="{B01A7F12-F5CA-4C9D-90AE-674E14CEE625}" type="presParOf" srcId="{B9F0E290-EBE8-4748-89E8-80E525340D9B}" destId="{334200B3-7FF8-4132-BEC7-73919860D0B3}" srcOrd="7" destOrd="0" presId="urn:microsoft.com/office/officeart/2005/8/layout/pyramid2"/>
    <dgm:cxn modelId="{2519481F-8C9E-40F9-8908-9B8D8760E5DB}" type="presParOf" srcId="{B9F0E290-EBE8-4748-89E8-80E525340D9B}" destId="{0158EC09-7625-401B-8C59-D255FC3A0065}" srcOrd="8" destOrd="0" presId="urn:microsoft.com/office/officeart/2005/8/layout/pyramid2"/>
    <dgm:cxn modelId="{1F23F6CF-4DDE-4A63-839D-40B33837193B}" type="presParOf" srcId="{B9F0E290-EBE8-4748-89E8-80E525340D9B}" destId="{54DBD69D-7172-4E73-9C7D-672FC49CCD69}" srcOrd="9" destOrd="0" presId="urn:microsoft.com/office/officeart/2005/8/layout/pyramid2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arrow3">
  <dgm:title val=""/>
  <dgm:desc val=""/>
  <dgm:catLst>
    <dgm:cat type="relationship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clrData>
  <dgm:layoutNode name="compositeShape">
    <dgm:varLst>
      <dgm:chMax val="2"/>
      <dgm:dir/>
      <dgm:resizeHandles val="exact"/>
    </dgm:varLst>
    <dgm:alg type="composite">
      <dgm:param type="horzAlign" val="none"/>
      <dgm:param type="vertAlign" val="none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hoose name="Name2">
          <dgm:if name="Name3" axis="ch" ptType="node" func="cnt" op="gte" val="2">
            <dgm:constrLst>
              <dgm:constr type="w" for="ch" forName="divider" refType="w"/>
              <dgm:constr type="h" for="ch" forName="divider" refType="w" fact="0.2"/>
              <dgm:constr type="h" for="ch" forName="divider" refType="h" op="gte" fact="0.2"/>
              <dgm:constr type="h" for="ch" forName="divider" refType="h" op="lte" fact="0.4"/>
              <dgm:constr type="ctrX" for="ch" forName="divider" refType="w" fact="0.5"/>
              <dgm:constr type="ctrY" for="ch" forName="divider" refType="h" fact="0.5"/>
              <dgm:constr type="w" for="ch" forName="downArrow" refType="w" fact="0.3"/>
              <dgm:constr type="h" for="ch" forName="downArrow" refType="h" fact="0.4"/>
              <dgm:constr type="l" for="ch" forName="downArrow" refType="w" fact="0.1"/>
              <dgm:constr type="t" for="ch" forName="downArrow" refType="h" fact="0.05"/>
              <dgm:constr type="lOff" for="ch" forName="downArrow" refType="w" fact="0.02"/>
              <dgm:constr type="w" for="ch" forName="downArrowText" refType="w" fact="0.32"/>
              <dgm:constr type="h" for="ch" forName="downArrowText" refType="h" fact="0.42"/>
              <dgm:constr type="t" for="ch" forName="downArrowText"/>
              <dgm:constr type="r" for="ch" forName="downArrowText" refType="w" fact="0.85"/>
              <dgm:constr type="w" for="ch" forName="upArrow" refType="w" fact="0.3"/>
              <dgm:constr type="h" for="ch" forName="upArrow" refType="h" fact="0.4"/>
              <dgm:constr type="b" for="ch" forName="upArrow" refType="h" fact="0.95"/>
              <dgm:constr type="r" for="ch" forName="upArrow" refType="w" fact="0.9"/>
              <dgm:constr type="rOff" for="ch" forName="upArrow" refType="w" fact="-0.02"/>
              <dgm:constr type="w" for="ch" forName="upArrowText" refType="w" fact="0.32"/>
              <dgm:constr type="h" for="ch" forName="upArrowText" refType="h" fact="0.42"/>
              <dgm:constr type="b" for="ch" forName="upArrowText" refType="h"/>
              <dgm:constr type="l" for="ch" forName="upArrowText" refType="w" fact="0.15"/>
              <dgm:constr type="primFontSz" for="ch" ptType="node" op="equ" val="65"/>
            </dgm:constrLst>
          </dgm:if>
          <dgm:else name="Name4">
            <dgm:constrLst>
              <dgm:constr type="w" for="ch" forName="downArrow" refType="w" fact="0.4"/>
              <dgm:constr type="h" for="ch" forName="downArrow" refType="h" fact="0.8"/>
              <dgm:constr type="l" for="ch" forName="downArrow" refType="w" fact="0.02"/>
              <dgm:constr type="t" for="ch" forName="downArrow" refType="h" fact="0.05"/>
              <dgm:constr type="lOff" for="ch" forName="downArrow" refType="w" fact="0.02"/>
              <dgm:constr type="w" for="ch" forName="downArrowText" refType="w" fact="0.5"/>
              <dgm:constr type="h" for="ch" forName="downArrowText" refType="h"/>
              <dgm:constr type="t" for="ch" forName="downArrowText"/>
              <dgm:constr type="r" for="ch" forName="downArrowText" refType="w"/>
              <dgm:constr type="primFontSz" for="ch" ptType="node" op="equ" val="65"/>
            </dgm:constrLst>
          </dgm:else>
        </dgm:choose>
      </dgm:if>
      <dgm:else name="Name5">
        <dgm:choose name="Name6">
          <dgm:if name="Name7" axis="ch" ptType="node" func="cnt" op="gte" val="2">
            <dgm:constrLst>
              <dgm:constr type="w" for="ch" forName="divider" refType="w"/>
              <dgm:constr type="h" for="ch" forName="divider" refType="w" fact="0.2"/>
              <dgm:constr type="h" for="ch" forName="divider" refType="h" op="gte" fact="0.2"/>
              <dgm:constr type="h" for="ch" forName="divider" refType="h" op="lte" fact="0.4"/>
              <dgm:constr type="ctrX" for="ch" forName="divider" refType="w" fact="0.5"/>
              <dgm:constr type="ctrY" for="ch" forName="divider" refType="h" fact="0.5"/>
              <dgm:constr type="w" for="ch" forName="downArrow" refType="w" fact="0.3"/>
              <dgm:constr type="h" for="ch" forName="downArrow" refType="h" fact="0.4"/>
              <dgm:constr type="r" for="ch" forName="downArrow" refType="w" fact="0.9"/>
              <dgm:constr type="t" for="ch" forName="downArrow" refType="h" fact="0.05"/>
              <dgm:constr type="rOff" for="ch" forName="downArrow" refType="w" fact="-0.02"/>
              <dgm:constr type="w" for="ch" forName="downArrowText" refType="w" fact="0.32"/>
              <dgm:constr type="h" for="ch" forName="downArrowText" refType="h" fact="0.42"/>
              <dgm:constr type="t" for="ch" forName="downArrowText"/>
              <dgm:constr type="l" for="ch" forName="downArrowText" refType="w" fact="0.15"/>
              <dgm:constr type="w" for="ch" forName="upArrow" refType="w" fact="0.3"/>
              <dgm:constr type="h" for="ch" forName="upArrow" refType="h" fact="0.4"/>
              <dgm:constr type="b" for="ch" forName="upArrow" refType="h" fact="0.95"/>
              <dgm:constr type="l" for="ch" forName="upArrow" refType="w" fact="0.1"/>
              <dgm:constr type="lOff" for="ch" forName="upArrow" refType="w" fact="0.02"/>
              <dgm:constr type="w" for="ch" forName="upArrowText" refType="w" fact="0.32"/>
              <dgm:constr type="h" for="ch" forName="upArrowText" refType="h" fact="0.42"/>
              <dgm:constr type="b" for="ch" forName="upArrowText" refType="h"/>
              <dgm:constr type="r" for="ch" forName="upArrowText" refType="w" fact="0.85"/>
              <dgm:constr type="primFontSz" for="ch" ptType="node" op="equ" val="65"/>
            </dgm:constrLst>
          </dgm:if>
          <dgm:else name="Name8">
            <dgm:constrLst>
              <dgm:constr type="w" for="ch" forName="downArrow" refType="w" fact="0.4"/>
              <dgm:constr type="h" for="ch" forName="downArrow" refType="h" fact="0.8"/>
              <dgm:constr type="r" for="ch" forName="downArrow" refType="w" fact="0.98"/>
              <dgm:constr type="t" for="ch" forName="downArrow" refType="h" fact="0.05"/>
              <dgm:constr type="rOff" for="ch" forName="downArrow" refType="w" fact="-0.02"/>
              <dgm:constr type="w" for="ch" forName="downArrowText" refType="w" fact="0.5"/>
              <dgm:constr type="h" for="ch" forName="downArrowText" refType="h"/>
              <dgm:constr type="t" for="ch" forName="downArrowText"/>
              <dgm:constr type="l" for="ch" forName="downArrowText"/>
              <dgm:constr type="primFontSz" for="ch" ptType="node" op="equ" val="65"/>
            </dgm:constrLst>
          </dgm:else>
        </dgm:choose>
      </dgm:else>
    </dgm:choose>
    <dgm:ruleLst/>
    <dgm:choose name="Name9">
      <dgm:if name="Name10" axis="ch" ptType="node" func="cnt" op="gte" val="2">
        <dgm:layoutNode name="divider" styleLbl="fgShp">
          <dgm:alg type="sp"/>
          <dgm:choose name="Name11">
            <dgm:if name="Name12" func="var" arg="dir" op="equ" val="norm">
              <dgm:shape xmlns:r="http://schemas.openxmlformats.org/officeDocument/2006/relationships" rot="-5" type="mathMinus" r:blip="">
                <dgm:adjLst/>
              </dgm:shape>
            </dgm:if>
            <dgm:else name="Name13">
              <dgm:shape xmlns:r="http://schemas.openxmlformats.org/officeDocument/2006/relationships" rot="5" type="mathMinus" r:blip="">
                <dgm:adjLst/>
              </dgm:shape>
            </dgm:else>
          </dgm:choose>
          <dgm:presOf/>
          <dgm:constrLst/>
          <dgm:ruleLst/>
        </dgm:layoutNode>
      </dgm:if>
      <dgm:else name="Name14"/>
    </dgm:choose>
    <dgm:forEach name="Name15" axis="ch" ptType="node" cnt="1">
      <dgm:layoutNode name="downArrow" styleLbl="node1">
        <dgm:alg type="sp"/>
        <dgm:shape xmlns:r="http://schemas.openxmlformats.org/officeDocument/2006/relationships" type="downArrow" r:blip="">
          <dgm:adjLst/>
        </dgm:shape>
        <dgm:presOf/>
        <dgm:constrLst/>
        <dgm:ruleLst/>
      </dgm:layoutNode>
      <dgm:layoutNode name="downArrowText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/>
        <dgm:ruleLst>
          <dgm:rule type="primFontSz" val="5" fact="NaN" max="NaN"/>
        </dgm:ruleLst>
      </dgm:layoutNode>
    </dgm:forEach>
    <dgm:forEach name="Name16" axis="ch" ptType="node" st="2" cnt="1">
      <dgm:layoutNode name="upArrow" styleLbl="node1">
        <dgm:alg type="sp"/>
        <dgm:shape xmlns:r="http://schemas.openxmlformats.org/officeDocument/2006/relationships" type="upArrow" r:blip="">
          <dgm:adjLst/>
        </dgm:shape>
        <dgm:presOf/>
        <dgm:constrLst/>
        <dgm:ruleLst/>
      </dgm:layoutNode>
      <dgm:layoutNode name="upArrowText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arrow6">
  <dgm:title val=""/>
  <dgm:desc val=""/>
  <dgm:catLst>
    <dgm:cat type="relationship" pri="4000"/>
    <dgm:cat type="process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clrData>
  <dgm:layoutNode name="compositeShape">
    <dgm:varLst>
      <dgm:chMax val="2"/>
      <dgm:dir/>
      <dgm:resizeHandles val="exact"/>
    </dgm:varLst>
    <dgm:alg type="composite">
      <dgm:param type="horzAlign" val="ctr"/>
      <dgm:param type="vertAlign" val="mid"/>
      <dgm:param type="ar" val="2.5"/>
    </dgm:alg>
    <dgm:shape xmlns:r="http://schemas.openxmlformats.org/officeDocument/2006/relationships" r:blip="">
      <dgm:adjLst/>
    </dgm:shape>
    <dgm:presOf/>
    <dgm:constrLst>
      <dgm:constr type="primFontSz" for="des" ptType="node" op="equ"/>
      <dgm:constr type="w" for="ch" forName="ribbon" refType="h" refFor="ch" refForName="ribbon" fact="2.5"/>
      <dgm:constr type="h" for="ch" forName="leftArrowText" refType="h" fact="0.49"/>
      <dgm:constr type="ctrY" for="ch" forName="leftArrowText" refType="ctrY" refFor="ch" refForName="ribbon"/>
      <dgm:constr type="ctrYOff" for="ch" forName="leftArrowText" refType="h" refFor="ch" refForName="ribbon" fact="-0.08"/>
      <dgm:constr type="l" for="ch" forName="leftArrowText" refType="w" refFor="ch" refForName="ribbon" fact="0.12"/>
      <dgm:constr type="r" for="ch" forName="leftArrowText" refType="w" refFor="ch" refForName="ribbon" fact="0.45"/>
      <dgm:constr type="h" for="ch" forName="rightArrowText" refType="h" fact="0.49"/>
      <dgm:constr type="ctrY" for="ch" forName="rightArrowText" refType="ctrY" refFor="ch" refForName="ribbon"/>
      <dgm:constr type="ctrYOff" for="ch" forName="rightArrowText" refType="h" refFor="ch" refForName="ribbon" fact="0.08"/>
      <dgm:constr type="l" for="ch" forName="rightArrowText" refType="w" refFor="ch" refForName="ribbon" fact="0.5"/>
      <dgm:constr type="r" for="ch" forName="rightArrowText" refType="w" refFor="ch" refForName="ribbon" fact="0.89"/>
    </dgm:constrLst>
    <dgm:ruleLst/>
    <dgm:choose name="Name0">
      <dgm:if name="Name1" axis="ch" ptType="node" func="cnt" op="gte" val="1">
        <dgm:layoutNode name="ribbon" styleLbl="node1">
          <dgm:alg type="sp"/>
          <dgm:shape xmlns:r="http://schemas.openxmlformats.org/officeDocument/2006/relationships" type="leftRightRibbon" r:blip="">
            <dgm:adjLst/>
          </dgm:shape>
          <dgm:presOf/>
          <dgm:constrLst/>
          <dgm:ruleLst/>
        </dgm:layoutNode>
        <dgm:layoutNode name="leftArrowText" styleLbl="node1">
          <dgm:varLst>
            <dgm:chMax val="0"/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rect" r:blip="" hideGeom="1">
            <dgm:adjLst/>
          </dgm:shape>
          <dgm:choose name="Name2">
            <dgm:if name="Name3" func="var" arg="dir" op="equ" val="norm">
              <dgm:presOf axis="ch desOrSelf" ptType="node node" st="1 1" cnt="1 0"/>
            </dgm:if>
            <dgm:else name="Name4">
              <dgm:presOf axis="ch desOrSelf" ptType="node node" st="2 1" cnt="1 0"/>
            </dgm:else>
          </dgm:choose>
          <dgm:constrLst>
            <dgm:constr type="primFontSz" val="65"/>
            <dgm:constr type="tMarg" refType="primFontSz" fact="0.28"/>
            <dgm:constr type="lMarg"/>
            <dgm:constr type="bMarg" refType="primFontSz" fact="0.3"/>
            <dgm:constr type="rMarg"/>
          </dgm:constrLst>
          <dgm:ruleLst>
            <dgm:rule type="primFontSz" val="5" fact="NaN" max="NaN"/>
          </dgm:ruleLst>
        </dgm:layoutNode>
        <dgm:layoutNode name="rightArrowText" styleLbl="node1">
          <dgm:varLst>
            <dgm:chMax val="0"/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rect" r:blip="" hideGeom="1">
            <dgm:adjLst/>
          </dgm:shape>
          <dgm:choose name="Name5">
            <dgm:if name="Name6" func="var" arg="dir" op="equ" val="norm">
              <dgm:presOf axis="ch desOrSelf" ptType="node node" st="2 1" cnt="1 0"/>
            </dgm:if>
            <dgm:else name="Name7">
              <dgm:presOf axis="ch desOrSelf" ptType="node node" st="1 1" cnt="1 0"/>
            </dgm:else>
          </dgm:choose>
          <dgm:constrLst>
            <dgm:constr type="primFontSz" val="65"/>
            <dgm:constr type="tMarg" refType="primFontSz" fact="0.28"/>
            <dgm:constr type="lMarg"/>
            <dgm:constr type="bMarg" refType="primFontSz" fact="0.3"/>
            <dgm:constr type="rMarg"/>
          </dgm:constrLst>
          <dgm:ruleLst>
            <dgm:rule type="primFontSz" val="5" fact="NaN" max="NaN"/>
          </dgm:ruleLst>
        </dgm:layoutNode>
      </dgm:if>
      <dgm:else name="Name8"/>
    </dgm:choose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arrow6">
  <dgm:title val=""/>
  <dgm:desc val=""/>
  <dgm:catLst>
    <dgm:cat type="relationship" pri="4000"/>
    <dgm:cat type="process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clrData>
  <dgm:layoutNode name="compositeShape">
    <dgm:varLst>
      <dgm:chMax val="2"/>
      <dgm:dir/>
      <dgm:resizeHandles val="exact"/>
    </dgm:varLst>
    <dgm:alg type="composite">
      <dgm:param type="horzAlign" val="ctr"/>
      <dgm:param type="vertAlign" val="mid"/>
      <dgm:param type="ar" val="2.5"/>
    </dgm:alg>
    <dgm:shape xmlns:r="http://schemas.openxmlformats.org/officeDocument/2006/relationships" r:blip="">
      <dgm:adjLst/>
    </dgm:shape>
    <dgm:presOf/>
    <dgm:constrLst>
      <dgm:constr type="primFontSz" for="des" ptType="node" op="equ"/>
      <dgm:constr type="w" for="ch" forName="ribbon" refType="h" refFor="ch" refForName="ribbon" fact="2.5"/>
      <dgm:constr type="h" for="ch" forName="leftArrowText" refType="h" fact="0.49"/>
      <dgm:constr type="ctrY" for="ch" forName="leftArrowText" refType="ctrY" refFor="ch" refForName="ribbon"/>
      <dgm:constr type="ctrYOff" for="ch" forName="leftArrowText" refType="h" refFor="ch" refForName="ribbon" fact="-0.08"/>
      <dgm:constr type="l" for="ch" forName="leftArrowText" refType="w" refFor="ch" refForName="ribbon" fact="0.12"/>
      <dgm:constr type="r" for="ch" forName="leftArrowText" refType="w" refFor="ch" refForName="ribbon" fact="0.45"/>
      <dgm:constr type="h" for="ch" forName="rightArrowText" refType="h" fact="0.49"/>
      <dgm:constr type="ctrY" for="ch" forName="rightArrowText" refType="ctrY" refFor="ch" refForName="ribbon"/>
      <dgm:constr type="ctrYOff" for="ch" forName="rightArrowText" refType="h" refFor="ch" refForName="ribbon" fact="0.08"/>
      <dgm:constr type="l" for="ch" forName="rightArrowText" refType="w" refFor="ch" refForName="ribbon" fact="0.5"/>
      <dgm:constr type="r" for="ch" forName="rightArrowText" refType="w" refFor="ch" refForName="ribbon" fact="0.89"/>
    </dgm:constrLst>
    <dgm:ruleLst/>
    <dgm:choose name="Name0">
      <dgm:if name="Name1" axis="ch" ptType="node" func="cnt" op="gte" val="1">
        <dgm:layoutNode name="ribbon" styleLbl="node1">
          <dgm:alg type="sp"/>
          <dgm:shape xmlns:r="http://schemas.openxmlformats.org/officeDocument/2006/relationships" type="leftRightRibbon" r:blip="">
            <dgm:adjLst/>
          </dgm:shape>
          <dgm:presOf/>
          <dgm:constrLst/>
          <dgm:ruleLst/>
        </dgm:layoutNode>
        <dgm:layoutNode name="leftArrowText" styleLbl="node1">
          <dgm:varLst>
            <dgm:chMax val="0"/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rect" r:blip="" hideGeom="1">
            <dgm:adjLst/>
          </dgm:shape>
          <dgm:choose name="Name2">
            <dgm:if name="Name3" func="var" arg="dir" op="equ" val="norm">
              <dgm:presOf axis="ch desOrSelf" ptType="node node" st="1 1" cnt="1 0"/>
            </dgm:if>
            <dgm:else name="Name4">
              <dgm:presOf axis="ch desOrSelf" ptType="node node" st="2 1" cnt="1 0"/>
            </dgm:else>
          </dgm:choose>
          <dgm:constrLst>
            <dgm:constr type="primFontSz" val="65"/>
            <dgm:constr type="tMarg" refType="primFontSz" fact="0.28"/>
            <dgm:constr type="lMarg"/>
            <dgm:constr type="bMarg" refType="primFontSz" fact="0.3"/>
            <dgm:constr type="rMarg"/>
          </dgm:constrLst>
          <dgm:ruleLst>
            <dgm:rule type="primFontSz" val="5" fact="NaN" max="NaN"/>
          </dgm:ruleLst>
        </dgm:layoutNode>
        <dgm:layoutNode name="rightArrowText" styleLbl="node1">
          <dgm:varLst>
            <dgm:chMax val="0"/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rect" r:blip="" hideGeom="1">
            <dgm:adjLst/>
          </dgm:shape>
          <dgm:choose name="Name5">
            <dgm:if name="Name6" func="var" arg="dir" op="equ" val="norm">
              <dgm:presOf axis="ch desOrSelf" ptType="node node" st="2 1" cnt="1 0"/>
            </dgm:if>
            <dgm:else name="Name7">
              <dgm:presOf axis="ch desOrSelf" ptType="node node" st="1 1" cnt="1 0"/>
            </dgm:else>
          </dgm:choose>
          <dgm:constrLst>
            <dgm:constr type="primFontSz" val="65"/>
            <dgm:constr type="tMarg" refType="primFontSz" fact="0.28"/>
            <dgm:constr type="lMarg"/>
            <dgm:constr type="bMarg" refType="primFontSz" fact="0.3"/>
            <dgm:constr type="rMarg"/>
          </dgm:constrLst>
          <dgm:ruleLst>
            <dgm:rule type="primFontSz" val="5" fact="NaN" max="NaN"/>
          </dgm:ruleLst>
        </dgm:layoutNode>
      </dgm:if>
      <dgm:else name="Name8"/>
    </dgm:choose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Shape 109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10" name="Shape 110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latinLnBrk="0">
      <a:defRPr sz="1200">
        <a:latin typeface="+mj-lt"/>
        <a:ea typeface="+mj-ea"/>
        <a:cs typeface="+mj-cs"/>
        <a:sym typeface="Calibri"/>
      </a:defRPr>
    </a:lvl1pPr>
    <a:lvl2pPr indent="228600" latinLnBrk="0">
      <a:defRPr sz="1200">
        <a:latin typeface="+mj-lt"/>
        <a:ea typeface="+mj-ea"/>
        <a:cs typeface="+mj-cs"/>
        <a:sym typeface="Calibri"/>
      </a:defRPr>
    </a:lvl2pPr>
    <a:lvl3pPr indent="457200" latinLnBrk="0">
      <a:defRPr sz="1200">
        <a:latin typeface="+mj-lt"/>
        <a:ea typeface="+mj-ea"/>
        <a:cs typeface="+mj-cs"/>
        <a:sym typeface="Calibri"/>
      </a:defRPr>
    </a:lvl3pPr>
    <a:lvl4pPr indent="685800" latinLnBrk="0">
      <a:defRPr sz="1200">
        <a:latin typeface="+mj-lt"/>
        <a:ea typeface="+mj-ea"/>
        <a:cs typeface="+mj-cs"/>
        <a:sym typeface="Calibri"/>
      </a:defRPr>
    </a:lvl4pPr>
    <a:lvl5pPr indent="914400" latinLnBrk="0">
      <a:defRPr sz="1200">
        <a:latin typeface="+mj-lt"/>
        <a:ea typeface="+mj-ea"/>
        <a:cs typeface="+mj-cs"/>
        <a:sym typeface="Calibri"/>
      </a:defRPr>
    </a:lvl5pPr>
    <a:lvl6pPr indent="1143000" latinLnBrk="0">
      <a:defRPr sz="1200">
        <a:latin typeface="+mj-lt"/>
        <a:ea typeface="+mj-ea"/>
        <a:cs typeface="+mj-cs"/>
        <a:sym typeface="Calibri"/>
      </a:defRPr>
    </a:lvl6pPr>
    <a:lvl7pPr indent="1371600" latinLnBrk="0">
      <a:defRPr sz="1200">
        <a:latin typeface="+mj-lt"/>
        <a:ea typeface="+mj-ea"/>
        <a:cs typeface="+mj-cs"/>
        <a:sym typeface="Calibri"/>
      </a:defRPr>
    </a:lvl7pPr>
    <a:lvl8pPr indent="1600200" latinLnBrk="0">
      <a:defRPr sz="1200">
        <a:latin typeface="+mj-lt"/>
        <a:ea typeface="+mj-ea"/>
        <a:cs typeface="+mj-cs"/>
        <a:sym typeface="Calibri"/>
      </a:defRPr>
    </a:lvl8pPr>
    <a:lvl9pPr indent="1828800" latinLnBrk="0">
      <a:defRPr sz="1200">
        <a:latin typeface="+mj-lt"/>
        <a:ea typeface="+mj-ea"/>
        <a:cs typeface="+mj-cs"/>
        <a:sym typeface="Calibri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hape 11"/>
          <p:cNvSpPr>
            <a:spLocks noGrp="1"/>
          </p:cNvSpPr>
          <p:nvPr>
            <p:ph type="title"/>
          </p:nvPr>
        </p:nvSpPr>
        <p:spPr>
          <a:xfrm>
            <a:off x="685800" y="1122362"/>
            <a:ext cx="7772400" cy="2387601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t>Текст заголовка</a:t>
            </a:r>
          </a:p>
        </p:txBody>
      </p:sp>
      <p:sp>
        <p:nvSpPr>
          <p:cNvPr id="12" name="Shape 12"/>
          <p:cNvSpPr>
            <a:spLocks noGrp="1"/>
          </p:cNvSpPr>
          <p:nvPr>
            <p:ph type="body" sz="quarter" idx="1"/>
          </p:nvPr>
        </p:nvSpPr>
        <p:spPr>
          <a:xfrm>
            <a:off x="1143000" y="3602037"/>
            <a:ext cx="6858000" cy="1655763"/>
          </a:xfrm>
          <a:prstGeom prst="rect">
            <a:avLst/>
          </a:prstGeom>
        </p:spPr>
        <p:txBody>
          <a:bodyPr/>
          <a:lstStyle>
            <a:lvl1pPr marL="0" indent="0" algn="ctr">
              <a:buSzTx/>
              <a:buFontTx/>
              <a:buNone/>
              <a:defRPr sz="2400"/>
            </a:lvl1pPr>
            <a:lvl2pPr marL="0" indent="457200" algn="ctr">
              <a:buSzTx/>
              <a:buFontTx/>
              <a:buNone/>
              <a:defRPr sz="2400"/>
            </a:lvl2pPr>
            <a:lvl3pPr marL="0" indent="914400" algn="ctr">
              <a:buSzTx/>
              <a:buFontTx/>
              <a:buNone/>
              <a:defRPr sz="2400"/>
            </a:lvl3pPr>
            <a:lvl4pPr marL="0" indent="1371600" algn="ctr">
              <a:buSzTx/>
              <a:buFontTx/>
              <a:buNone/>
              <a:defRPr sz="2400"/>
            </a:lvl4pPr>
            <a:lvl5pPr marL="0" indent="1828800" algn="ctr">
              <a:buSzTx/>
              <a:buFontTx/>
              <a:buNone/>
              <a:defRPr sz="2400"/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13" name="Shape 13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Shape 20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Текст заголовка</a:t>
            </a:r>
          </a:p>
        </p:txBody>
      </p:sp>
      <p:sp>
        <p:nvSpPr>
          <p:cNvPr id="21" name="Shape 21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22" name="Shape 22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Shape 29"/>
          <p:cNvSpPr>
            <a:spLocks noGrp="1"/>
          </p:cNvSpPr>
          <p:nvPr>
            <p:ph type="title"/>
          </p:nvPr>
        </p:nvSpPr>
        <p:spPr>
          <a:xfrm>
            <a:off x="623887" y="1709739"/>
            <a:ext cx="7886701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t>Текст заголовка</a:t>
            </a:r>
          </a:p>
        </p:txBody>
      </p:sp>
      <p:sp>
        <p:nvSpPr>
          <p:cNvPr id="30" name="Shape 30"/>
          <p:cNvSpPr>
            <a:spLocks noGrp="1"/>
          </p:cNvSpPr>
          <p:nvPr>
            <p:ph type="body" sz="quarter" idx="1"/>
          </p:nvPr>
        </p:nvSpPr>
        <p:spPr>
          <a:xfrm>
            <a:off x="623887" y="4589464"/>
            <a:ext cx="7886701" cy="1500188"/>
          </a:xfrm>
          <a:prstGeom prst="rect">
            <a:avLst/>
          </a:prstGeom>
        </p:spPr>
        <p:txBody>
          <a:bodyPr/>
          <a:lstStyle>
            <a:lvl1pPr marL="0" indent="0">
              <a:buSzTx/>
              <a:buFontTx/>
              <a:buNone/>
              <a:defRPr sz="2400"/>
            </a:lvl1pPr>
            <a:lvl2pPr marL="0" indent="457200">
              <a:buSzTx/>
              <a:buFontTx/>
              <a:buNone/>
              <a:defRPr sz="2400"/>
            </a:lvl2pPr>
            <a:lvl3pPr marL="0" indent="914400">
              <a:buSzTx/>
              <a:buFontTx/>
              <a:buNone/>
              <a:defRPr sz="2400"/>
            </a:lvl3pPr>
            <a:lvl4pPr marL="0" indent="1371600">
              <a:buSzTx/>
              <a:buFontTx/>
              <a:buNone/>
              <a:defRPr sz="2400"/>
            </a:lvl4pPr>
            <a:lvl5pPr marL="0" indent="1828800">
              <a:buSzTx/>
              <a:buFontTx/>
              <a:buNone/>
              <a:defRPr sz="2400"/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31" name="Shape 31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Shape 38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Текст заголовка</a:t>
            </a:r>
          </a:p>
        </p:txBody>
      </p:sp>
      <p:sp>
        <p:nvSpPr>
          <p:cNvPr id="39" name="Shape 39"/>
          <p:cNvSpPr>
            <a:spLocks noGrp="1"/>
          </p:cNvSpPr>
          <p:nvPr>
            <p:ph type="body" sz="half" idx="1"/>
          </p:nvPr>
        </p:nvSpPr>
        <p:spPr>
          <a:xfrm>
            <a:off x="628650" y="1825625"/>
            <a:ext cx="3886200" cy="4351338"/>
          </a:xfrm>
          <a:prstGeom prst="rect">
            <a:avLst/>
          </a:prstGeom>
        </p:spPr>
        <p:txBody>
          <a:bodyPr/>
          <a:lstStyle/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40" name="Shape 40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Shape 47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1" cy="1325564"/>
          </a:xfrm>
          <a:prstGeom prst="rect">
            <a:avLst/>
          </a:prstGeom>
        </p:spPr>
        <p:txBody>
          <a:bodyPr/>
          <a:lstStyle/>
          <a:p>
            <a:r>
              <a:t>Текст заголовка</a:t>
            </a:r>
          </a:p>
        </p:txBody>
      </p:sp>
      <p:sp>
        <p:nvSpPr>
          <p:cNvPr id="48" name="Shape 48"/>
          <p:cNvSpPr>
            <a:spLocks noGrp="1"/>
          </p:cNvSpPr>
          <p:nvPr>
            <p:ph type="body" sz="quarter" idx="1"/>
          </p:nvPr>
        </p:nvSpPr>
        <p:spPr>
          <a:xfrm>
            <a:off x="629841" y="1681163"/>
            <a:ext cx="3868341" cy="823913"/>
          </a:xfrm>
          <a:prstGeom prst="rect">
            <a:avLst/>
          </a:prstGeom>
        </p:spPr>
        <p:txBody>
          <a:bodyPr anchor="b"/>
          <a:lstStyle>
            <a:lvl1pPr marL="0" indent="0">
              <a:buSzTx/>
              <a:buFontTx/>
              <a:buNone/>
              <a:defRPr sz="2400" b="1"/>
            </a:lvl1pPr>
            <a:lvl2pPr marL="0" indent="457200">
              <a:buSzTx/>
              <a:buFontTx/>
              <a:buNone/>
              <a:defRPr sz="2400" b="1"/>
            </a:lvl2pPr>
            <a:lvl3pPr marL="0" indent="914400">
              <a:buSzTx/>
              <a:buFontTx/>
              <a:buNone/>
              <a:defRPr sz="2400" b="1"/>
            </a:lvl3pPr>
            <a:lvl4pPr marL="0" indent="1371600">
              <a:buSzTx/>
              <a:buFontTx/>
              <a:buNone/>
              <a:defRPr sz="2400" b="1"/>
            </a:lvl4pPr>
            <a:lvl5pPr marL="0" indent="1828800">
              <a:buSzTx/>
              <a:buFontTx/>
              <a:buNone/>
              <a:defRPr sz="2400" b="1"/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49" name="Shape 49"/>
          <p:cNvSpPr>
            <a:spLocks noGrp="1"/>
          </p:cNvSpPr>
          <p:nvPr>
            <p:ph type="body" sz="quarter" idx="13"/>
          </p:nvPr>
        </p:nvSpPr>
        <p:spPr>
          <a:xfrm>
            <a:off x="4629149" y="1681163"/>
            <a:ext cx="3887393" cy="823913"/>
          </a:xfrm>
          <a:prstGeom prst="rect">
            <a:avLst/>
          </a:prstGeom>
        </p:spPr>
        <p:txBody>
          <a:bodyPr anchor="b"/>
          <a:lstStyle/>
          <a:p>
            <a:pPr marL="0" indent="0">
              <a:buSzTx/>
              <a:buFontTx/>
              <a:buNone/>
              <a:defRPr sz="2400" b="1"/>
            </a:pPr>
            <a:endParaRPr/>
          </a:p>
        </p:txBody>
      </p:sp>
      <p:sp>
        <p:nvSpPr>
          <p:cNvPr id="50" name="Shape 50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Shape 57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Текст заголовка</a:t>
            </a:r>
          </a:p>
        </p:txBody>
      </p:sp>
      <p:sp>
        <p:nvSpPr>
          <p:cNvPr id="58" name="Shape 58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Shape 65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Shape 72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t>Текст заголовка</a:t>
            </a:r>
          </a:p>
        </p:txBody>
      </p:sp>
      <p:sp>
        <p:nvSpPr>
          <p:cNvPr id="73" name="Shape 73"/>
          <p:cNvSpPr>
            <a:spLocks noGrp="1"/>
          </p:cNvSpPr>
          <p:nvPr>
            <p:ph type="body" sz="half" idx="1"/>
          </p:nvPr>
        </p:nvSpPr>
        <p:spPr>
          <a:xfrm>
            <a:off x="3887391" y="987425"/>
            <a:ext cx="4629151" cy="4873626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 marL="718457" indent="-261257">
              <a:defRPr sz="3200"/>
            </a:lvl2pPr>
            <a:lvl3pPr marL="1219200" indent="-304800">
              <a:defRPr sz="3200"/>
            </a:lvl3pPr>
            <a:lvl4pPr marL="1737360" indent="-365760">
              <a:defRPr sz="3200"/>
            </a:lvl4pPr>
            <a:lvl5pPr marL="2194560" indent="-365760">
              <a:defRPr sz="3200"/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74" name="Shape 74"/>
          <p:cNvSpPr>
            <a:spLocks noGrp="1"/>
          </p:cNvSpPr>
          <p:nvPr>
            <p:ph type="body" sz="quarter" idx="13"/>
          </p:nvPr>
        </p:nvSpPr>
        <p:spPr>
          <a:xfrm>
            <a:off x="629840" y="2057400"/>
            <a:ext cx="2949180" cy="3811588"/>
          </a:xfrm>
          <a:prstGeom prst="rect">
            <a:avLst/>
          </a:prstGeom>
        </p:spPr>
        <p:txBody>
          <a:bodyPr/>
          <a:lstStyle/>
          <a:p>
            <a:pPr marL="0" indent="0">
              <a:buSzTx/>
              <a:buFontTx/>
              <a:buNone/>
              <a:defRPr sz="1600"/>
            </a:pPr>
            <a:endParaRPr/>
          </a:p>
        </p:txBody>
      </p:sp>
      <p:sp>
        <p:nvSpPr>
          <p:cNvPr id="75" name="Shape 75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Shape 82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t>Текст заголовка</a:t>
            </a:r>
          </a:p>
        </p:txBody>
      </p:sp>
      <p:sp>
        <p:nvSpPr>
          <p:cNvPr id="83" name="Shape 83"/>
          <p:cNvSpPr>
            <a:spLocks noGrp="1"/>
          </p:cNvSpPr>
          <p:nvPr>
            <p:ph type="pic" sz="half" idx="13"/>
          </p:nvPr>
        </p:nvSpPr>
        <p:spPr>
          <a:xfrm>
            <a:off x="3887391" y="987425"/>
            <a:ext cx="4629151" cy="4873626"/>
          </a:xfrm>
          <a:prstGeom prst="rect">
            <a:avLst/>
          </a:prstGeom>
        </p:spPr>
        <p:txBody>
          <a:bodyPr lIns="91439" rIns="91439">
            <a:noAutofit/>
          </a:bodyPr>
          <a:lstStyle/>
          <a:p>
            <a:endParaRPr/>
          </a:p>
        </p:txBody>
      </p:sp>
      <p:sp>
        <p:nvSpPr>
          <p:cNvPr id="84" name="Shape 84"/>
          <p:cNvSpPr>
            <a:spLocks noGrp="1"/>
          </p:cNvSpPr>
          <p:nvPr>
            <p:ph type="body" sz="quarter" idx="1"/>
          </p:nvPr>
        </p:nvSpPr>
        <p:spPr>
          <a:xfrm>
            <a:off x="629841" y="2057400"/>
            <a:ext cx="2949178" cy="3811588"/>
          </a:xfrm>
          <a:prstGeom prst="rect">
            <a:avLst/>
          </a:prstGeom>
        </p:spPr>
        <p:txBody>
          <a:bodyPr/>
          <a:lstStyle>
            <a:lvl1pPr marL="0" indent="0">
              <a:buSzTx/>
              <a:buFontTx/>
              <a:buNone/>
              <a:defRPr sz="1600"/>
            </a:lvl1pPr>
            <a:lvl2pPr marL="0" indent="457200">
              <a:buSzTx/>
              <a:buFontTx/>
              <a:buNone/>
              <a:defRPr sz="1600"/>
            </a:lvl2pPr>
            <a:lvl3pPr marL="0" indent="914400">
              <a:buSzTx/>
              <a:buFontTx/>
              <a:buNone/>
              <a:defRPr sz="1600"/>
            </a:lvl3pPr>
            <a:lvl4pPr marL="0" indent="1371600">
              <a:buSzTx/>
              <a:buFontTx/>
              <a:buNone/>
              <a:defRPr sz="1600"/>
            </a:lvl4pPr>
            <a:lvl5pPr marL="0" indent="1828800">
              <a:buSzTx/>
              <a:buFontTx/>
              <a:buNone/>
              <a:defRPr sz="1600"/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85" name="Shape 85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Shape 92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Текст заголовка</a:t>
            </a:r>
          </a:p>
        </p:txBody>
      </p:sp>
      <p:sp>
        <p:nvSpPr>
          <p:cNvPr id="93" name="Shape 93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94" name="Shape 94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Shape 101"/>
          <p:cNvSpPr>
            <a:spLocks noGrp="1"/>
          </p:cNvSpPr>
          <p:nvPr>
            <p:ph type="title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/>
          <a:lstStyle/>
          <a:p>
            <a:r>
              <a:t>Текст заголовка</a:t>
            </a:r>
          </a:p>
        </p:txBody>
      </p:sp>
      <p:sp>
        <p:nvSpPr>
          <p:cNvPr id="102" name="Shape 102"/>
          <p:cNvSpPr>
            <a:spLocks noGrp="1"/>
          </p:cNvSpPr>
          <p:nvPr>
            <p:ph type="body" idx="1"/>
          </p:nvPr>
        </p:nvSpPr>
        <p:spPr>
          <a:xfrm>
            <a:off x="628650" y="365125"/>
            <a:ext cx="5800725" cy="5811838"/>
          </a:xfrm>
          <a:prstGeom prst="rect">
            <a:avLst/>
          </a:prstGeom>
        </p:spPr>
        <p:txBody>
          <a:bodyPr/>
          <a:lstStyle/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103" name="Shape 103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 anchor="ctr">
            <a:normAutofit/>
          </a:bodyPr>
          <a:lstStyle/>
          <a:p>
            <a:r>
              <a:t>Текст заголовка</a:t>
            </a:r>
          </a:p>
        </p:txBody>
      </p:sp>
      <p:sp>
        <p:nvSpPr>
          <p:cNvPr id="3" name="Shape 3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>
            <a:normAutofit/>
          </a:bodyPr>
          <a:lstStyle/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4" name="Shape 4"/>
          <p:cNvSpPr>
            <a:spLocks noGrp="1"/>
          </p:cNvSpPr>
          <p:nvPr>
            <p:ph type="sldNum" sz="quarter" idx="2"/>
          </p:nvPr>
        </p:nvSpPr>
        <p:spPr>
          <a:xfrm>
            <a:off x="8251368" y="6404293"/>
            <a:ext cx="263983" cy="269241"/>
          </a:xfrm>
          <a:prstGeom prst="rect">
            <a:avLst/>
          </a:prstGeom>
          <a:ln w="12700">
            <a:miter lim="400000"/>
          </a:ln>
        </p:spPr>
        <p:txBody>
          <a:bodyPr wrap="none" lIns="45719" rIns="45719" anchor="ctr">
            <a:spAutoFit/>
          </a:bodyPr>
          <a:lstStyle>
            <a:lvl1pPr algn="r">
              <a:defRPr sz="1200">
                <a:solidFill>
                  <a:srgbClr val="888888"/>
                </a:solidFill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/>
  <p:txStyles>
    <p:titleStyle>
      <a:lvl1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1pPr>
      <a:lvl2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2pPr>
      <a:lvl3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3pPr>
      <a:lvl4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4pPr>
      <a:lvl5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5pPr>
      <a:lvl6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6pPr>
      <a:lvl7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7pPr>
      <a:lvl8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8pPr>
      <a:lvl9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9pPr>
    </p:titleStyle>
    <p:bodyStyle>
      <a:lvl1pPr marL="228600" marR="0" indent="-228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1pPr>
      <a:lvl2pPr marL="723900" marR="0" indent="-2667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2pPr>
      <a:lvl3pPr marL="1234439" marR="0" indent="-320039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3pPr>
      <a:lvl4pPr marL="17272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4pPr>
      <a:lvl5pPr marL="21844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5pPr>
      <a:lvl6pPr marL="26416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6pPr>
      <a:lvl7pPr marL="30988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7pPr>
      <a:lvl8pPr marL="35560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8pPr>
      <a:lvl9pPr marL="40132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9pPr>
    </p:bodyStyle>
    <p:otherStyle>
      <a:lvl1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1pPr>
      <a:lvl2pPr marL="0" marR="0" indent="4572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2pPr>
      <a:lvl3pPr marL="0" marR="0" indent="9144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3pPr>
      <a:lvl4pPr marL="0" marR="0" indent="13716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4pPr>
      <a:lvl5pPr marL="0" marR="0" indent="18288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5pPr>
      <a:lvl6pPr marL="0" marR="0" indent="22860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6pPr>
      <a:lvl7pPr marL="0" marR="0" indent="27432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7pPr>
      <a:lvl8pPr marL="0" marR="0" indent="32004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8pPr>
      <a:lvl9pPr marL="0" marR="0" indent="36576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5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diagramLayout" Target="../diagrams/layout2.xml"/><Relationship Id="rId7" Type="http://schemas.openxmlformats.org/officeDocument/2006/relationships/image" Target="../media/image5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diagramLayout" Target="../diagrams/layout3.xml"/><Relationship Id="rId7" Type="http://schemas.openxmlformats.org/officeDocument/2006/relationships/image" Target="../media/image5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diagramLayout" Target="../diagrams/layout4.xml"/><Relationship Id="rId7" Type="http://schemas.openxmlformats.org/officeDocument/2006/relationships/image" Target="../media/image5.pn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diagramLayout" Target="../diagrams/layout5.xml"/><Relationship Id="rId7" Type="http://schemas.openxmlformats.org/officeDocument/2006/relationships/image" Target="../media/image5.png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Relationship Id="rId9" Type="http://schemas.openxmlformats.org/officeDocument/2006/relationships/image" Target="../media/image10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diagramLayout" Target="../diagrams/layout6.xml"/><Relationship Id="rId7" Type="http://schemas.openxmlformats.org/officeDocument/2006/relationships/image" Target="../media/image5.png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4.png"/><Relationship Id="rId7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diagramLayout" Target="../diagrams/layout7.xml"/><Relationship Id="rId7" Type="http://schemas.openxmlformats.org/officeDocument/2006/relationships/image" Target="../media/image5.png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1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diagramLayout" Target="../diagrams/layout8.xml"/><Relationship Id="rId7" Type="http://schemas.openxmlformats.org/officeDocument/2006/relationships/image" Target="../media/image5.png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0.xml"/><Relationship Id="rId13" Type="http://schemas.openxmlformats.org/officeDocument/2006/relationships/diagramColors" Target="../diagrams/colors11.xml"/><Relationship Id="rId3" Type="http://schemas.openxmlformats.org/officeDocument/2006/relationships/diagramLayout" Target="../diagrams/layout9.xml"/><Relationship Id="rId7" Type="http://schemas.openxmlformats.org/officeDocument/2006/relationships/diagramLayout" Target="../diagrams/layout10.xml"/><Relationship Id="rId12" Type="http://schemas.openxmlformats.org/officeDocument/2006/relationships/diagramQuickStyle" Target="../diagrams/quickStyle11.xml"/><Relationship Id="rId2" Type="http://schemas.openxmlformats.org/officeDocument/2006/relationships/diagramData" Target="../diagrams/data9.xml"/><Relationship Id="rId16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6" Type="http://schemas.openxmlformats.org/officeDocument/2006/relationships/diagramData" Target="../diagrams/data10.xml"/><Relationship Id="rId11" Type="http://schemas.openxmlformats.org/officeDocument/2006/relationships/diagramLayout" Target="../diagrams/layout11.xml"/><Relationship Id="rId5" Type="http://schemas.openxmlformats.org/officeDocument/2006/relationships/diagramColors" Target="../diagrams/colors9.xml"/><Relationship Id="rId15" Type="http://schemas.openxmlformats.org/officeDocument/2006/relationships/image" Target="../media/image5.png"/><Relationship Id="rId10" Type="http://schemas.openxmlformats.org/officeDocument/2006/relationships/diagramData" Target="../diagrams/data11.xml"/><Relationship Id="rId4" Type="http://schemas.openxmlformats.org/officeDocument/2006/relationships/diagramQuickStyle" Target="../diagrams/quickStyle9.xml"/><Relationship Id="rId9" Type="http://schemas.openxmlformats.org/officeDocument/2006/relationships/diagramColors" Target="../diagrams/colors10.xml"/><Relationship Id="rId14" Type="http://schemas.openxmlformats.org/officeDocument/2006/relationships/image" Target="../media/image4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diagramLayout" Target="../diagrams/layout12.xml"/><Relationship Id="rId7" Type="http://schemas.openxmlformats.org/officeDocument/2006/relationships/image" Target="../media/image5.png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3.xml"/><Relationship Id="rId3" Type="http://schemas.openxmlformats.org/officeDocument/2006/relationships/image" Target="../media/image4.png"/><Relationship Id="rId7" Type="http://schemas.openxmlformats.org/officeDocument/2006/relationships/diagramLayout" Target="../diagrams/layout1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diagramData" Target="../diagrams/data13.xml"/><Relationship Id="rId5" Type="http://schemas.openxmlformats.org/officeDocument/2006/relationships/image" Target="../media/image6.png"/><Relationship Id="rId10" Type="http://schemas.openxmlformats.org/officeDocument/2006/relationships/image" Target="../media/image9.png"/><Relationship Id="rId4" Type="http://schemas.openxmlformats.org/officeDocument/2006/relationships/image" Target="../media/image5.png"/><Relationship Id="rId9" Type="http://schemas.openxmlformats.org/officeDocument/2006/relationships/diagramColors" Target="../diagrams/colors1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diagramLayout" Target="../diagrams/layout14.xml"/><Relationship Id="rId7" Type="http://schemas.openxmlformats.org/officeDocument/2006/relationships/image" Target="../media/image5.png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ssn.ru/" TargetMode="External"/><Relationship Id="rId7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" name="image1.png"/>
          <p:cNvPicPr>
            <a:picLocks noChangeAspect="1"/>
          </p:cNvPicPr>
          <p:nvPr/>
        </p:nvPicPr>
        <p:blipFill>
          <a:blip r:embed="rId2">
            <a:extLst/>
          </a:blip>
          <a:srcRect l="38842" t="11326"/>
          <a:stretch>
            <a:fillRect/>
          </a:stretch>
        </p:blipFill>
        <p:spPr>
          <a:xfrm>
            <a:off x="0" y="-2"/>
            <a:ext cx="5011838" cy="5186304"/>
          </a:xfrm>
          <a:prstGeom prst="rect">
            <a:avLst/>
          </a:prstGeom>
          <a:ln w="12700">
            <a:miter lim="400000"/>
          </a:ln>
        </p:spPr>
      </p:pic>
      <p:pic>
        <p:nvPicPr>
          <p:cNvPr id="113" name="image1.png"/>
          <p:cNvPicPr>
            <a:picLocks noChangeAspect="1"/>
          </p:cNvPicPr>
          <p:nvPr/>
        </p:nvPicPr>
        <p:blipFill>
          <a:blip r:embed="rId2">
            <a:extLst/>
          </a:blip>
          <a:srcRect r="45216"/>
          <a:stretch>
            <a:fillRect/>
          </a:stretch>
        </p:blipFill>
        <p:spPr>
          <a:xfrm>
            <a:off x="4654470" y="507670"/>
            <a:ext cx="4489531" cy="5848681"/>
          </a:xfrm>
          <a:prstGeom prst="rect">
            <a:avLst/>
          </a:prstGeom>
          <a:ln w="12700">
            <a:miter lim="400000"/>
          </a:ln>
        </p:spPr>
      </p:pic>
      <p:pic>
        <p:nvPicPr>
          <p:cNvPr id="114" name="image2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2039311" y="807588"/>
            <a:ext cx="5065376" cy="3347723"/>
          </a:xfrm>
          <a:prstGeom prst="rect">
            <a:avLst/>
          </a:prstGeom>
          <a:ln w="12700">
            <a:miter lim="400000"/>
          </a:ln>
        </p:spPr>
      </p:pic>
      <p:sp>
        <p:nvSpPr>
          <p:cNvPr id="115" name="Shape 115"/>
          <p:cNvSpPr>
            <a:spLocks noGrp="1"/>
          </p:cNvSpPr>
          <p:nvPr>
            <p:ph type="subTitle" sz="quarter" idx="1"/>
          </p:nvPr>
        </p:nvSpPr>
        <p:spPr>
          <a:xfrm>
            <a:off x="1143000" y="5858628"/>
            <a:ext cx="6858000" cy="435213"/>
          </a:xfrm>
          <a:prstGeom prst="rect">
            <a:avLst/>
          </a:prstGeom>
        </p:spPr>
        <p:txBody>
          <a:bodyPr/>
          <a:lstStyle>
            <a:lvl1pPr defTabSz="905255">
              <a:spcBef>
                <a:spcPts val="900"/>
              </a:spcBef>
              <a:defRPr sz="2376" b="1">
                <a:solidFill>
                  <a:srgbClr val="0EBACE"/>
                </a:solidFill>
              </a:defRPr>
            </a:lvl1pPr>
          </a:lstStyle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НОЯБРЬ</a:t>
            </a:r>
            <a:r>
              <a:rPr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mtClean="0">
                <a:latin typeface="Times New Roman" pitchFamily="18" charset="0"/>
                <a:cs typeface="Times New Roman" pitchFamily="18" charset="0"/>
              </a:rPr>
              <a:t>201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8</a:t>
            </a:r>
            <a:endParaRPr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6" name="Shape 116"/>
          <p:cNvSpPr>
            <a:spLocks noGrp="1"/>
          </p:cNvSpPr>
          <p:nvPr>
            <p:ph type="ctrTitle"/>
          </p:nvPr>
        </p:nvSpPr>
        <p:spPr>
          <a:xfrm>
            <a:off x="914400" y="5110162"/>
            <a:ext cx="7315200" cy="747713"/>
          </a:xfrm>
          <a:prstGeom prst="rect">
            <a:avLst/>
          </a:prstGeom>
        </p:spPr>
        <p:txBody>
          <a:bodyPr/>
          <a:lstStyle>
            <a:lvl1pPr defTabSz="640079">
              <a:defRPr sz="2240" b="1">
                <a:solidFill>
                  <a:srgbClr val="D9562C"/>
                </a:solidFill>
                <a:latin typeface="Tahoma"/>
                <a:ea typeface="Tahoma"/>
                <a:cs typeface="Tahoma"/>
                <a:sym typeface="Tahoma"/>
              </a:defRPr>
            </a:lvl1pPr>
          </a:lstStyle>
          <a:p>
            <a:r>
              <a:rPr>
                <a:latin typeface="Times New Roman" pitchFamily="18" charset="0"/>
                <a:cs typeface="Times New Roman" pitchFamily="18" charset="0"/>
              </a:rPr>
              <a:t>ЗАЩИТА ПРАВ ПОТРЕБИТЕЛЕЙ ФИНАНСОВЫХ УСЛУГ/ ПРОДУКТОВ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5" name="image4.png"/>
          <p:cNvPicPr>
            <a:picLocks noChangeAspect="1"/>
          </p:cNvPicPr>
          <p:nvPr/>
        </p:nvPicPr>
        <p:blipFill>
          <a:blip r:embed="rId2">
            <a:extLst/>
          </a:blip>
          <a:srcRect t="1" b="828"/>
          <a:stretch>
            <a:fillRect/>
          </a:stretch>
        </p:blipFill>
        <p:spPr>
          <a:xfrm>
            <a:off x="628650" y="379095"/>
            <a:ext cx="1734785" cy="705376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140" name="Group 140"/>
          <p:cNvGrpSpPr/>
          <p:nvPr/>
        </p:nvGrpSpPr>
        <p:grpSpPr>
          <a:xfrm>
            <a:off x="6099254" y="0"/>
            <a:ext cx="3044747" cy="2430015"/>
            <a:chOff x="358211" y="0"/>
            <a:chExt cx="3044745" cy="2430014"/>
          </a:xfrm>
        </p:grpSpPr>
        <p:pic>
          <p:nvPicPr>
            <p:cNvPr id="137" name="image1.png"/>
            <p:cNvPicPr>
              <a:picLocks noChangeAspect="1"/>
            </p:cNvPicPr>
            <p:nvPr/>
          </p:nvPicPr>
          <p:blipFill>
            <a:blip r:embed="rId3" cstate="print">
              <a:extLst/>
            </a:blip>
            <a:srcRect t="48598" r="13140"/>
            <a:stretch>
              <a:fillRect/>
            </a:stretch>
          </p:blipFill>
          <p:spPr>
            <a:xfrm>
              <a:off x="358211" y="0"/>
              <a:ext cx="3044746" cy="128594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38" name="image1.png"/>
            <p:cNvPicPr>
              <a:picLocks noChangeAspect="1"/>
            </p:cNvPicPr>
            <p:nvPr/>
          </p:nvPicPr>
          <p:blipFill>
            <a:blip r:embed="rId4" cstate="print">
              <a:extLst/>
            </a:blip>
            <a:srcRect r="50436"/>
            <a:stretch>
              <a:fillRect/>
            </a:stretch>
          </p:blipFill>
          <p:spPr>
            <a:xfrm>
              <a:off x="2189502" y="682672"/>
              <a:ext cx="1213456" cy="174734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39" name="image2.png"/>
            <p:cNvPicPr>
              <a:picLocks noChangeAspect="1"/>
            </p:cNvPicPr>
            <p:nvPr/>
          </p:nvPicPr>
          <p:blipFill>
            <a:blip r:embed="rId5" cstate="print">
              <a:extLst/>
            </a:blip>
            <a:stretch>
              <a:fillRect/>
            </a:stretch>
          </p:blipFill>
          <p:spPr>
            <a:xfrm>
              <a:off x="1633416" y="264610"/>
              <a:ext cx="1413742" cy="934347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sp>
        <p:nvSpPr>
          <p:cNvPr id="141" name="Shape 141"/>
          <p:cNvSpPr>
            <a:spLocks noGrp="1"/>
          </p:cNvSpPr>
          <p:nvPr>
            <p:ph type="title"/>
          </p:nvPr>
        </p:nvSpPr>
        <p:spPr>
          <a:xfrm>
            <a:off x="2214546" y="1428736"/>
            <a:ext cx="4802723" cy="668340"/>
          </a:xfrm>
          <a:prstGeom prst="rect">
            <a:avLst/>
          </a:prstGeom>
        </p:spPr>
        <p:txBody>
          <a:bodyPr>
            <a:normAutofit fontScale="90000"/>
          </a:bodyPr>
          <a:lstStyle>
            <a:lvl1pPr>
              <a:defRPr sz="3200" b="1">
                <a:solidFill>
                  <a:srgbClr val="D9562C"/>
                </a:solidFill>
                <a:latin typeface="Tahoma"/>
                <a:ea typeface="Tahoma"/>
                <a:cs typeface="Tahoma"/>
                <a:sym typeface="Tahoma"/>
              </a:defRPr>
            </a:lvl1pPr>
          </a:lstStyle>
          <a:p>
            <a:pPr algn="ctr"/>
            <a:r>
              <a:rPr>
                <a:solidFill>
                  <a:srgbClr val="9A3E00"/>
                </a:solidFill>
                <a:latin typeface="Times New Roman" pitchFamily="18" charset="0"/>
                <a:cs typeface="Times New Roman" pitchFamily="18" charset="0"/>
              </a:rPr>
              <a:t>ФИНАНСОВАЯ ГРАМОТНОСТЬ</a:t>
            </a:r>
          </a:p>
        </p:txBody>
      </p:sp>
      <p:sp>
        <p:nvSpPr>
          <p:cNvPr id="142" name="Shape 142"/>
          <p:cNvSpPr/>
          <p:nvPr/>
        </p:nvSpPr>
        <p:spPr>
          <a:xfrm>
            <a:off x="628649" y="2409024"/>
            <a:ext cx="7895591" cy="419198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 algn="ctr">
              <a:lnSpc>
                <a:spcPct val="150000"/>
              </a:lnSpc>
              <a:defRPr sz="12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r>
              <a:rPr sz="2000" b="1" smtClean="0">
                <a:latin typeface="Times New Roman" pitchFamily="18" charset="0"/>
                <a:cs typeface="Times New Roman" pitchFamily="18" charset="0"/>
              </a:rPr>
              <a:t>Проект  </a:t>
            </a:r>
            <a:r>
              <a:rPr sz="2000" b="1">
                <a:latin typeface="Times New Roman" pitchFamily="18" charset="0"/>
                <a:cs typeface="Times New Roman" pitchFamily="18" charset="0"/>
              </a:rPr>
              <a:t>«Содействие повышению уровня финансовой грамотности населения и развитию финансового образования в Российской Федерации» реализуется Министерством финансов Российской Федерации совместно с Всемирным банком.</a:t>
            </a:r>
            <a:endParaRPr sz="2000" b="1">
              <a:latin typeface="Times New Roman" pitchFamily="18" charset="0"/>
              <a:ea typeface="Calibri Light"/>
              <a:cs typeface="Times New Roman" pitchFamily="18" charset="0"/>
              <a:sym typeface="Calibri Light"/>
            </a:endParaRPr>
          </a:p>
          <a:p>
            <a:pPr algn="ctr">
              <a:lnSpc>
                <a:spcPct val="150000"/>
              </a:lnSpc>
              <a:defRPr sz="12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r>
              <a:rPr sz="2000" b="1">
                <a:latin typeface="Times New Roman" pitchFamily="18" charset="0"/>
                <a:cs typeface="Times New Roman" pitchFamily="18" charset="0"/>
              </a:rPr>
              <a:t> </a:t>
            </a:r>
            <a:endParaRPr sz="2000" b="1">
              <a:latin typeface="Times New Roman" pitchFamily="18" charset="0"/>
              <a:ea typeface="Calibri Light"/>
              <a:cs typeface="Times New Roman" pitchFamily="18" charset="0"/>
              <a:sym typeface="Calibri Light"/>
            </a:endParaRPr>
          </a:p>
          <a:p>
            <a:pPr algn="ctr">
              <a:lnSpc>
                <a:spcPct val="150000"/>
              </a:lnSpc>
              <a:defRPr sz="12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r>
              <a:rPr sz="2000" b="1">
                <a:latin typeface="Times New Roman" pitchFamily="18" charset="0"/>
                <a:cs typeface="Times New Roman" pitchFamily="18" charset="0"/>
              </a:rPr>
              <a:t>Цель - повышение финансовой грамотности российских граждан, содействие формированию у населения разумного финансового поведения, обоснованных решений, ответственного отношения к личным финансам. 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5715008" y="1953168"/>
            <a:ext cx="2214578" cy="1500198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  <a:miter lim="800000"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2928926" y="3739118"/>
            <a:ext cx="2714644" cy="714380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  <a:miter lim="800000"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1500166" y="714356"/>
            <a:ext cx="4929222" cy="86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2800" b="1" dirty="0" smtClean="0">
                <a:solidFill>
                  <a:srgbClr val="9A3E00"/>
                </a:solidFill>
                <a:latin typeface="Times New Roman" pitchFamily="18" charset="0"/>
                <a:cs typeface="Times New Roman" pitchFamily="18" charset="0"/>
              </a:rPr>
              <a:t>ОПРЕДЕЛЯЕМСЯ С ТЕРМИНАМИ</a:t>
            </a:r>
            <a:endParaRPr lang="ru-RU" sz="2800" b="1" dirty="0">
              <a:solidFill>
                <a:srgbClr val="9A3E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57158" y="1953168"/>
            <a:ext cx="2428892" cy="1500198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  <a:miter lim="800000"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357158" y="2381796"/>
            <a:ext cx="24288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Потребитель финансовых услуг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715008" y="2096044"/>
            <a:ext cx="21431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Организации, оказывающие финансовые услуги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045189" y="3914395"/>
            <a:ext cx="25003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Финансовая услуга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786050" y="4581351"/>
            <a:ext cx="3000396" cy="20867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это услуга, оказываемая организацией, связанная с привлечением и (или) размещением денежных средств </a:t>
            </a: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физических лиц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и предоставлением защиты имущественных интересов посредством страхования</a:t>
            </a:r>
            <a:endParaRPr lang="ru-RU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14282" y="3453366"/>
            <a:ext cx="2714644" cy="333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это гражданин, заказывающий, приобретающий или использующий (либо имеющий такое намерение) товары/ работы/услуги исключительно для личных нужд, не связанных с осуществлением предпринимательской деятельности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786446" y="3667680"/>
            <a:ext cx="2143140" cy="15881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Банки, страховые компании, брокерские компании и множеств других компаний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7" name="Схема 16"/>
          <p:cNvGraphicFramePr/>
          <p:nvPr/>
        </p:nvGraphicFramePr>
        <p:xfrm>
          <a:off x="2428860" y="1881730"/>
          <a:ext cx="3000396" cy="17145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8" name="Скругленный прямоугольник 17"/>
          <p:cNvSpPr/>
          <p:nvPr/>
        </p:nvSpPr>
        <p:spPr>
          <a:xfrm>
            <a:off x="428596" y="3524804"/>
            <a:ext cx="2286016" cy="3214710"/>
          </a:xfrm>
          <a:prstGeom prst="roundRect">
            <a:avLst/>
          </a:prstGeom>
          <a:noFill/>
          <a:ln w="28575"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5786446" y="3524804"/>
            <a:ext cx="2071702" cy="1857388"/>
          </a:xfrm>
          <a:prstGeom prst="roundRect">
            <a:avLst/>
          </a:prstGeom>
          <a:noFill/>
          <a:ln w="28575"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grpSp>
        <p:nvGrpSpPr>
          <p:cNvPr id="20" name="Group 140"/>
          <p:cNvGrpSpPr/>
          <p:nvPr/>
        </p:nvGrpSpPr>
        <p:grpSpPr>
          <a:xfrm>
            <a:off x="6099254" y="0"/>
            <a:ext cx="3044747" cy="2430015"/>
            <a:chOff x="358211" y="0"/>
            <a:chExt cx="3044745" cy="2430014"/>
          </a:xfrm>
        </p:grpSpPr>
        <p:pic>
          <p:nvPicPr>
            <p:cNvPr id="21" name="image1.png"/>
            <p:cNvPicPr>
              <a:picLocks noChangeAspect="1"/>
            </p:cNvPicPr>
            <p:nvPr/>
          </p:nvPicPr>
          <p:blipFill>
            <a:blip r:embed="rId6" cstate="print">
              <a:extLst/>
            </a:blip>
            <a:srcRect t="48598" r="13140"/>
            <a:stretch>
              <a:fillRect/>
            </a:stretch>
          </p:blipFill>
          <p:spPr>
            <a:xfrm>
              <a:off x="358211" y="0"/>
              <a:ext cx="3044746" cy="128594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22" name="image1.png"/>
            <p:cNvPicPr>
              <a:picLocks noChangeAspect="1"/>
            </p:cNvPicPr>
            <p:nvPr/>
          </p:nvPicPr>
          <p:blipFill>
            <a:blip r:embed="rId7" cstate="print">
              <a:extLst/>
            </a:blip>
            <a:srcRect r="50436"/>
            <a:stretch>
              <a:fillRect/>
            </a:stretch>
          </p:blipFill>
          <p:spPr>
            <a:xfrm>
              <a:off x="2189502" y="682672"/>
              <a:ext cx="1213456" cy="174734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23" name="image2.png"/>
            <p:cNvPicPr>
              <a:picLocks noChangeAspect="1"/>
            </p:cNvPicPr>
            <p:nvPr/>
          </p:nvPicPr>
          <p:blipFill>
            <a:blip r:embed="rId8" cstate="print">
              <a:extLst/>
            </a:blip>
            <a:stretch>
              <a:fillRect/>
            </a:stretch>
          </p:blipFill>
          <p:spPr>
            <a:xfrm>
              <a:off x="1633416" y="264610"/>
              <a:ext cx="1413742" cy="934347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71406" y="1108927"/>
            <a:ext cx="7786710" cy="86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2800" b="1" dirty="0" smtClean="0">
                <a:solidFill>
                  <a:srgbClr val="9A3E00"/>
                </a:solidFill>
                <a:latin typeface="Times New Roman" pitchFamily="18" charset="0"/>
                <a:cs typeface="Times New Roman" pitchFamily="18" charset="0"/>
              </a:rPr>
              <a:t>УСЛОВИЯ ПРИНЯТИЯ РЕШЕНИЯ </a:t>
            </a:r>
          </a:p>
          <a:p>
            <a:pPr algn="ctr">
              <a:lnSpc>
                <a:spcPct val="90000"/>
              </a:lnSpc>
            </a:pPr>
            <a:r>
              <a:rPr lang="ru-RU" sz="2800" b="1" dirty="0" smtClean="0">
                <a:solidFill>
                  <a:srgbClr val="9A3E00"/>
                </a:solidFill>
                <a:latin typeface="Times New Roman" pitchFamily="18" charset="0"/>
                <a:cs typeface="Times New Roman" pitchFamily="18" charset="0"/>
              </a:rPr>
              <a:t>о приобретении финансовых услуг</a:t>
            </a:r>
            <a:endParaRPr lang="ru-RU" sz="2800" b="1" dirty="0">
              <a:solidFill>
                <a:srgbClr val="9A3E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57158" y="2037597"/>
            <a:ext cx="7358114" cy="642942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  <a:miter lim="800000"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357158" y="2180473"/>
            <a:ext cx="72866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Потребитель финансовых услуг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28596" y="4286256"/>
            <a:ext cx="7215238" cy="5909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Гражданин не в состоянии оценить риски, </a:t>
            </a:r>
          </a:p>
          <a:p>
            <a:pPr algn="ctr">
              <a:lnSpc>
                <a:spcPct val="90000"/>
              </a:lnSpc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сопряженные с той или иной финансовой услугой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428596" y="4252175"/>
            <a:ext cx="7215238" cy="642942"/>
          </a:xfrm>
          <a:prstGeom prst="roundRect">
            <a:avLst/>
          </a:prstGeom>
          <a:noFill/>
          <a:ln w="28575"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0" name="TextBox 19"/>
          <p:cNvSpPr txBox="1"/>
          <p:nvPr/>
        </p:nvSpPr>
        <p:spPr>
          <a:xfrm>
            <a:off x="428596" y="5267865"/>
            <a:ext cx="7215238" cy="3416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Гражданин не всегда может диверсифицировать свои риски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428596" y="5109431"/>
            <a:ext cx="7215238" cy="642942"/>
          </a:xfrm>
          <a:prstGeom prst="roundRect">
            <a:avLst/>
          </a:prstGeom>
          <a:noFill/>
          <a:ln w="28575"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2" name="TextBox 21"/>
          <p:cNvSpPr txBox="1"/>
          <p:nvPr/>
        </p:nvSpPr>
        <p:spPr>
          <a:xfrm>
            <a:off x="428596" y="6000768"/>
            <a:ext cx="7215238" cy="5909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Гражданин может взаимодействовать с финансовыми организациями только на условиях, предложенных ими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428596" y="5966687"/>
            <a:ext cx="7215238" cy="642942"/>
          </a:xfrm>
          <a:prstGeom prst="roundRect">
            <a:avLst/>
          </a:prstGeom>
          <a:noFill/>
          <a:ln w="28575"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graphicFrame>
        <p:nvGraphicFramePr>
          <p:cNvPr id="24" name="Схема 23"/>
          <p:cNvGraphicFramePr/>
          <p:nvPr/>
        </p:nvGraphicFramePr>
        <p:xfrm>
          <a:off x="2643174" y="2823415"/>
          <a:ext cx="2619372" cy="14604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14" name="Group 140"/>
          <p:cNvGrpSpPr/>
          <p:nvPr/>
        </p:nvGrpSpPr>
        <p:grpSpPr>
          <a:xfrm>
            <a:off x="6099253" y="0"/>
            <a:ext cx="3044747" cy="2430015"/>
            <a:chOff x="358211" y="0"/>
            <a:chExt cx="3044745" cy="2430014"/>
          </a:xfrm>
        </p:grpSpPr>
        <p:pic>
          <p:nvPicPr>
            <p:cNvPr id="15" name="image1.png"/>
            <p:cNvPicPr>
              <a:picLocks noChangeAspect="1"/>
            </p:cNvPicPr>
            <p:nvPr/>
          </p:nvPicPr>
          <p:blipFill>
            <a:blip r:embed="rId6" cstate="print">
              <a:extLst/>
            </a:blip>
            <a:srcRect t="48598" r="13140"/>
            <a:stretch>
              <a:fillRect/>
            </a:stretch>
          </p:blipFill>
          <p:spPr>
            <a:xfrm>
              <a:off x="358211" y="0"/>
              <a:ext cx="3044746" cy="128594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6" name="image1.png"/>
            <p:cNvPicPr>
              <a:picLocks noChangeAspect="1"/>
            </p:cNvPicPr>
            <p:nvPr/>
          </p:nvPicPr>
          <p:blipFill>
            <a:blip r:embed="rId7" cstate="print">
              <a:extLst/>
            </a:blip>
            <a:srcRect r="50436"/>
            <a:stretch>
              <a:fillRect/>
            </a:stretch>
          </p:blipFill>
          <p:spPr>
            <a:xfrm>
              <a:off x="2189502" y="682672"/>
              <a:ext cx="1213456" cy="174734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7" name="image2.png"/>
            <p:cNvPicPr>
              <a:picLocks noChangeAspect="1"/>
            </p:cNvPicPr>
            <p:nvPr/>
          </p:nvPicPr>
          <p:blipFill>
            <a:blip r:embed="rId8" cstate="print">
              <a:extLst/>
            </a:blip>
            <a:stretch>
              <a:fillRect/>
            </a:stretch>
          </p:blipFill>
          <p:spPr>
            <a:xfrm>
              <a:off x="1633416" y="264610"/>
              <a:ext cx="1413742" cy="934347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57224" y="214290"/>
            <a:ext cx="5072098" cy="12557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2800" b="1" dirty="0" smtClean="0">
                <a:solidFill>
                  <a:srgbClr val="9A3E00"/>
                </a:solidFill>
                <a:latin typeface="Times New Roman" pitchFamily="18" charset="0"/>
                <a:cs typeface="Times New Roman" pitchFamily="18" charset="0"/>
              </a:rPr>
              <a:t>ЗАКОНОДАТЕЛЬНОЕ РЕГУЛИРОВАНИЕ </a:t>
            </a:r>
          </a:p>
          <a:p>
            <a:pPr algn="ctr">
              <a:lnSpc>
                <a:spcPct val="90000"/>
              </a:lnSpc>
            </a:pPr>
            <a:r>
              <a:rPr lang="ru-RU" sz="2800" b="1" dirty="0" smtClean="0">
                <a:solidFill>
                  <a:srgbClr val="9A3E00"/>
                </a:solidFill>
                <a:latin typeface="Times New Roman" pitchFamily="18" charset="0"/>
                <a:cs typeface="Times New Roman" pitchFamily="18" charset="0"/>
              </a:rPr>
              <a:t>прав потребителей</a:t>
            </a:r>
            <a:endParaRPr lang="ru-RU" sz="2800" dirty="0" smtClean="0">
              <a:solidFill>
                <a:srgbClr val="9A3E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Схема 5">
            <a:hlinkClick r:id="" action="ppaction://hlinkshowjump?jump=nextslide" highlightClick="1"/>
          </p:cNvPr>
          <p:cNvGraphicFramePr/>
          <p:nvPr/>
        </p:nvGraphicFramePr>
        <p:xfrm>
          <a:off x="357158" y="2000240"/>
          <a:ext cx="7620000" cy="450059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7" name="Group 140"/>
          <p:cNvGrpSpPr/>
          <p:nvPr/>
        </p:nvGrpSpPr>
        <p:grpSpPr>
          <a:xfrm>
            <a:off x="6099254" y="0"/>
            <a:ext cx="3044747" cy="2430015"/>
            <a:chOff x="358211" y="0"/>
            <a:chExt cx="3044745" cy="2430014"/>
          </a:xfrm>
        </p:grpSpPr>
        <p:pic>
          <p:nvPicPr>
            <p:cNvPr id="8" name="image1.png"/>
            <p:cNvPicPr>
              <a:picLocks noChangeAspect="1"/>
            </p:cNvPicPr>
            <p:nvPr/>
          </p:nvPicPr>
          <p:blipFill>
            <a:blip r:embed="rId6" cstate="print">
              <a:extLst/>
            </a:blip>
            <a:srcRect t="48598" r="13140"/>
            <a:stretch>
              <a:fillRect/>
            </a:stretch>
          </p:blipFill>
          <p:spPr>
            <a:xfrm>
              <a:off x="358211" y="0"/>
              <a:ext cx="3044746" cy="128594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9" name="image1.png"/>
            <p:cNvPicPr>
              <a:picLocks noChangeAspect="1"/>
            </p:cNvPicPr>
            <p:nvPr/>
          </p:nvPicPr>
          <p:blipFill>
            <a:blip r:embed="rId7" cstate="print">
              <a:extLst/>
            </a:blip>
            <a:srcRect r="50436"/>
            <a:stretch>
              <a:fillRect/>
            </a:stretch>
          </p:blipFill>
          <p:spPr>
            <a:xfrm>
              <a:off x="2189502" y="682672"/>
              <a:ext cx="1213456" cy="174734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0" name="image2.png"/>
            <p:cNvPicPr>
              <a:picLocks noChangeAspect="1"/>
            </p:cNvPicPr>
            <p:nvPr/>
          </p:nvPicPr>
          <p:blipFill>
            <a:blip r:embed="rId8" cstate="print">
              <a:extLst/>
            </a:blip>
            <a:stretch>
              <a:fillRect/>
            </a:stretch>
          </p:blipFill>
          <p:spPr>
            <a:xfrm>
              <a:off x="1633416" y="264610"/>
              <a:ext cx="1413742" cy="934347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Схема 11"/>
          <p:cNvGraphicFramePr/>
          <p:nvPr/>
        </p:nvGraphicFramePr>
        <p:xfrm>
          <a:off x="285720" y="1000108"/>
          <a:ext cx="7500990" cy="55721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2786050" y="3143248"/>
            <a:ext cx="264320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ПРАВА ПОТРЕБИТЕЛЕЙ </a:t>
            </a:r>
          </a:p>
          <a:p>
            <a:pPr algn="ctr">
              <a:lnSpc>
                <a:spcPct val="90000"/>
              </a:lnSpc>
            </a:pP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ФИНАНСОВЫХ УСЛУГ</a:t>
            </a:r>
            <a:endParaRPr 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6" name="Group 140"/>
          <p:cNvGrpSpPr/>
          <p:nvPr/>
        </p:nvGrpSpPr>
        <p:grpSpPr>
          <a:xfrm>
            <a:off x="6099254" y="0"/>
            <a:ext cx="3044747" cy="2430015"/>
            <a:chOff x="358211" y="0"/>
            <a:chExt cx="3044745" cy="2430014"/>
          </a:xfrm>
        </p:grpSpPr>
        <p:pic>
          <p:nvPicPr>
            <p:cNvPr id="7" name="image1.png"/>
            <p:cNvPicPr>
              <a:picLocks noChangeAspect="1"/>
            </p:cNvPicPr>
            <p:nvPr/>
          </p:nvPicPr>
          <p:blipFill>
            <a:blip r:embed="rId6" cstate="print">
              <a:extLst/>
            </a:blip>
            <a:srcRect t="48598" r="13140"/>
            <a:stretch>
              <a:fillRect/>
            </a:stretch>
          </p:blipFill>
          <p:spPr>
            <a:xfrm>
              <a:off x="358211" y="0"/>
              <a:ext cx="3044746" cy="128594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8" name="image1.png"/>
            <p:cNvPicPr>
              <a:picLocks noChangeAspect="1"/>
            </p:cNvPicPr>
            <p:nvPr/>
          </p:nvPicPr>
          <p:blipFill>
            <a:blip r:embed="rId7" cstate="print">
              <a:extLst/>
            </a:blip>
            <a:srcRect r="50436"/>
            <a:stretch>
              <a:fillRect/>
            </a:stretch>
          </p:blipFill>
          <p:spPr>
            <a:xfrm>
              <a:off x="2189502" y="682672"/>
              <a:ext cx="1213456" cy="174734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9" name="image2.png"/>
            <p:cNvPicPr>
              <a:picLocks noChangeAspect="1"/>
            </p:cNvPicPr>
            <p:nvPr/>
          </p:nvPicPr>
          <p:blipFill>
            <a:blip r:embed="rId8" cstate="print">
              <a:extLst/>
            </a:blip>
            <a:stretch>
              <a:fillRect/>
            </a:stretch>
          </p:blipFill>
          <p:spPr>
            <a:xfrm>
              <a:off x="1633416" y="264610"/>
              <a:ext cx="1413742" cy="934347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4" name="image1.png"/>
          <p:cNvPicPr>
            <a:picLocks noChangeAspect="1"/>
          </p:cNvPicPr>
          <p:nvPr/>
        </p:nvPicPr>
        <p:blipFill>
          <a:blip r:embed="rId2">
            <a:extLst/>
          </a:blip>
          <a:srcRect l="28527" t="15080" r="1" b="226"/>
          <a:stretch>
            <a:fillRect/>
          </a:stretch>
        </p:blipFill>
        <p:spPr>
          <a:xfrm>
            <a:off x="-1" y="-1"/>
            <a:ext cx="4338322" cy="3669105"/>
          </a:xfrm>
          <a:prstGeom prst="rect">
            <a:avLst/>
          </a:prstGeom>
          <a:ln w="12700">
            <a:miter lim="400000"/>
          </a:ln>
        </p:spPr>
      </p:pic>
      <p:pic>
        <p:nvPicPr>
          <p:cNvPr id="225" name="image1.png"/>
          <p:cNvPicPr>
            <a:picLocks noChangeAspect="1"/>
          </p:cNvPicPr>
          <p:nvPr/>
        </p:nvPicPr>
        <p:blipFill>
          <a:blip r:embed="rId2">
            <a:extLst/>
          </a:blip>
          <a:srcRect l="10514" t="209" b="10887"/>
          <a:stretch>
            <a:fillRect/>
          </a:stretch>
        </p:blipFill>
        <p:spPr>
          <a:xfrm rot="10800000">
            <a:off x="3712255" y="-3"/>
            <a:ext cx="5431746" cy="3851525"/>
          </a:xfrm>
          <a:prstGeom prst="rect">
            <a:avLst/>
          </a:prstGeom>
          <a:ln w="12700">
            <a:miter lim="400000"/>
          </a:ln>
        </p:spPr>
      </p:pic>
      <p:pic>
        <p:nvPicPr>
          <p:cNvPr id="226" name="image2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2818441" y="527095"/>
            <a:ext cx="3385196" cy="2237286"/>
          </a:xfrm>
          <a:prstGeom prst="rect">
            <a:avLst/>
          </a:prstGeom>
          <a:ln w="12700">
            <a:miter lim="400000"/>
          </a:ln>
        </p:spPr>
      </p:pic>
      <p:sp>
        <p:nvSpPr>
          <p:cNvPr id="228" name="Shape 228"/>
          <p:cNvSpPr>
            <a:spLocks noGrp="1"/>
          </p:cNvSpPr>
          <p:nvPr>
            <p:ph type="ctrTitle"/>
          </p:nvPr>
        </p:nvSpPr>
        <p:spPr>
          <a:xfrm>
            <a:off x="609600" y="4199826"/>
            <a:ext cx="7782561" cy="1437658"/>
          </a:xfrm>
          <a:prstGeom prst="rect">
            <a:avLst/>
          </a:prstGeom>
        </p:spPr>
        <p:txBody>
          <a:bodyPr anchor="t"/>
          <a:lstStyle>
            <a:lvl1pPr>
              <a:defRPr sz="4400" b="1">
                <a:solidFill>
                  <a:srgbClr val="0EBACE"/>
                </a:solidFill>
                <a:latin typeface="Tahoma"/>
                <a:ea typeface="Tahoma"/>
                <a:cs typeface="Tahoma"/>
                <a:sym typeface="Tahoma"/>
              </a:defRPr>
            </a:lvl1pPr>
          </a:lstStyle>
          <a:p>
            <a:r>
              <a:rPr>
                <a:solidFill>
                  <a:srgbClr val="9A3E00"/>
                </a:solidFill>
                <a:latin typeface="Times New Roman" pitchFamily="18" charset="0"/>
                <a:cs typeface="Times New Roman" pitchFamily="18" charset="0"/>
              </a:rPr>
              <a:t>ПРАВА ЗАЕМЩИКА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0" name="image4.png"/>
          <p:cNvPicPr>
            <a:picLocks noChangeAspect="1"/>
          </p:cNvPicPr>
          <p:nvPr/>
        </p:nvPicPr>
        <p:blipFill>
          <a:blip r:embed="rId2">
            <a:extLst/>
          </a:blip>
          <a:srcRect t="1" b="828"/>
          <a:stretch>
            <a:fillRect/>
          </a:stretch>
        </p:blipFill>
        <p:spPr>
          <a:xfrm>
            <a:off x="628650" y="379095"/>
            <a:ext cx="1734785" cy="705376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235" name="Group 235"/>
          <p:cNvGrpSpPr/>
          <p:nvPr/>
        </p:nvGrpSpPr>
        <p:grpSpPr>
          <a:xfrm>
            <a:off x="6099254" y="0"/>
            <a:ext cx="3044747" cy="2430015"/>
            <a:chOff x="358211" y="0"/>
            <a:chExt cx="3044745" cy="2430014"/>
          </a:xfrm>
        </p:grpSpPr>
        <p:pic>
          <p:nvPicPr>
            <p:cNvPr id="232" name="image1.png"/>
            <p:cNvPicPr>
              <a:picLocks noChangeAspect="1"/>
            </p:cNvPicPr>
            <p:nvPr/>
          </p:nvPicPr>
          <p:blipFill>
            <a:blip r:embed="rId3" cstate="print">
              <a:extLst/>
            </a:blip>
            <a:srcRect t="48598" r="13140"/>
            <a:stretch>
              <a:fillRect/>
            </a:stretch>
          </p:blipFill>
          <p:spPr>
            <a:xfrm>
              <a:off x="358211" y="0"/>
              <a:ext cx="3044746" cy="128594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233" name="image1.png"/>
            <p:cNvPicPr>
              <a:picLocks noChangeAspect="1"/>
            </p:cNvPicPr>
            <p:nvPr/>
          </p:nvPicPr>
          <p:blipFill>
            <a:blip r:embed="rId4" cstate="print">
              <a:extLst/>
            </a:blip>
            <a:srcRect r="50436"/>
            <a:stretch>
              <a:fillRect/>
            </a:stretch>
          </p:blipFill>
          <p:spPr>
            <a:xfrm>
              <a:off x="2189502" y="682672"/>
              <a:ext cx="1213456" cy="174734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234" name="image2.png"/>
            <p:cNvPicPr>
              <a:picLocks noChangeAspect="1"/>
            </p:cNvPicPr>
            <p:nvPr/>
          </p:nvPicPr>
          <p:blipFill>
            <a:blip r:embed="rId5" cstate="print">
              <a:extLst/>
            </a:blip>
            <a:stretch>
              <a:fillRect/>
            </a:stretch>
          </p:blipFill>
          <p:spPr>
            <a:xfrm>
              <a:off x="1633416" y="264610"/>
              <a:ext cx="1413742" cy="934347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sp>
        <p:nvSpPr>
          <p:cNvPr id="236" name="Shape 236"/>
          <p:cNvSpPr>
            <a:spLocks noGrp="1"/>
          </p:cNvSpPr>
          <p:nvPr>
            <p:ph type="title"/>
          </p:nvPr>
        </p:nvSpPr>
        <p:spPr>
          <a:xfrm>
            <a:off x="628649" y="1198955"/>
            <a:ext cx="6580535" cy="711010"/>
          </a:xfrm>
          <a:prstGeom prst="rect">
            <a:avLst/>
          </a:prstGeom>
        </p:spPr>
        <p:txBody>
          <a:bodyPr/>
          <a:lstStyle>
            <a:lvl1pPr>
              <a:defRPr sz="3200" b="1">
                <a:solidFill>
                  <a:srgbClr val="D9562C"/>
                </a:solidFill>
                <a:latin typeface="Tahoma"/>
                <a:ea typeface="Tahoma"/>
                <a:cs typeface="Tahoma"/>
                <a:sym typeface="Tahoma"/>
              </a:defRPr>
            </a:lvl1pPr>
          </a:lstStyle>
          <a:p>
            <a:r>
              <a:rPr>
                <a:solidFill>
                  <a:srgbClr val="9A3E00"/>
                </a:solidFill>
                <a:latin typeface="Times New Roman" pitchFamily="18" charset="0"/>
                <a:cs typeface="Times New Roman" pitchFamily="18" charset="0"/>
              </a:rPr>
              <a:t>ПРАВА ЗАЕМЩИКА</a:t>
            </a:r>
          </a:p>
        </p:txBody>
      </p:sp>
      <p:sp>
        <p:nvSpPr>
          <p:cNvPr id="237" name="Shape 237"/>
          <p:cNvSpPr/>
          <p:nvPr/>
        </p:nvSpPr>
        <p:spPr>
          <a:xfrm>
            <a:off x="628650" y="1909965"/>
            <a:ext cx="7440211" cy="61311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lnSpc>
                <a:spcPct val="150000"/>
              </a:lnSpc>
              <a:defRPr sz="12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lvl1pPr>
          </a:lstStyle>
          <a:p>
            <a:r>
              <a:rPr>
                <a:latin typeface="Times New Roman" pitchFamily="18" charset="0"/>
                <a:cs typeface="Times New Roman" pitchFamily="18" charset="0"/>
              </a:rPr>
              <a:t>Получение кредита предполагает обязанность вернуть в установленные кредитным договором сроки основную сумму долга (сумму, которая была получена от банка), а также уплатить проценты за пользование кредитом </a:t>
            </a:r>
          </a:p>
        </p:txBody>
      </p:sp>
      <p:pic>
        <p:nvPicPr>
          <p:cNvPr id="238" name="image11.png"/>
          <p:cNvPicPr>
            <a:picLocks noChangeAspect="1"/>
          </p:cNvPicPr>
          <p:nvPr/>
        </p:nvPicPr>
        <p:blipFill>
          <a:blip r:embed="rId6">
            <a:extLst/>
          </a:blip>
          <a:stretch>
            <a:fillRect/>
          </a:stretch>
        </p:blipFill>
        <p:spPr>
          <a:xfrm>
            <a:off x="266700" y="3074595"/>
            <a:ext cx="2398460" cy="1639647"/>
          </a:xfrm>
          <a:prstGeom prst="rect">
            <a:avLst/>
          </a:prstGeom>
          <a:ln w="12700">
            <a:miter lim="400000"/>
          </a:ln>
        </p:spPr>
      </p:pic>
      <p:sp>
        <p:nvSpPr>
          <p:cNvPr id="239" name="Shape 239"/>
          <p:cNvSpPr/>
          <p:nvPr/>
        </p:nvSpPr>
        <p:spPr>
          <a:xfrm>
            <a:off x="2800350" y="2773678"/>
            <a:ext cx="5268513" cy="244130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>
              <a:lnSpc>
                <a:spcPct val="90000"/>
              </a:lnSpc>
              <a:defRPr sz="12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r>
              <a:rPr>
                <a:latin typeface="Times New Roman" pitchFamily="18" charset="0"/>
                <a:cs typeface="Times New Roman" pitchFamily="18" charset="0"/>
              </a:rPr>
              <a:t>Какие условия кредитного договора являются существенными?</a:t>
            </a:r>
          </a:p>
          <a:p>
            <a:pPr marL="285750" indent="-285750" algn="just">
              <a:lnSpc>
                <a:spcPct val="150000"/>
              </a:lnSpc>
              <a:buClr>
                <a:srgbClr val="0EBACE"/>
              </a:buClr>
              <a:buSzPct val="100000"/>
              <a:buFont typeface="Lucida Grande"/>
              <a:buChar char="●"/>
              <a:defRPr sz="12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r>
              <a:rPr>
                <a:latin typeface="Times New Roman" pitchFamily="18" charset="0"/>
                <a:cs typeface="Times New Roman" pitchFamily="18" charset="0"/>
              </a:rPr>
              <a:t>Размер и условия предоставления кредита</a:t>
            </a:r>
          </a:p>
          <a:p>
            <a:pPr marL="285750" indent="-285750" algn="just">
              <a:lnSpc>
                <a:spcPct val="150000"/>
              </a:lnSpc>
              <a:buClr>
                <a:srgbClr val="0EBACE"/>
              </a:buClr>
              <a:buSzPct val="100000"/>
              <a:buFont typeface="Lucida Grande"/>
              <a:buChar char="●"/>
              <a:defRPr sz="12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r>
              <a:rPr>
                <a:latin typeface="Times New Roman" pitchFamily="18" charset="0"/>
                <a:cs typeface="Times New Roman" pitchFamily="18" charset="0"/>
              </a:rPr>
              <a:t>Механизм изменения процентной ставки</a:t>
            </a:r>
          </a:p>
          <a:p>
            <a:pPr marL="285750" indent="-285750" algn="just">
              <a:lnSpc>
                <a:spcPct val="150000"/>
              </a:lnSpc>
              <a:buClr>
                <a:srgbClr val="0EBACE"/>
              </a:buClr>
              <a:buSzPct val="100000"/>
              <a:buFont typeface="Lucida Grande"/>
              <a:buChar char="●"/>
              <a:defRPr sz="12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r>
              <a:rPr>
                <a:latin typeface="Times New Roman" pitchFamily="18" charset="0"/>
                <a:cs typeface="Times New Roman" pitchFamily="18" charset="0"/>
              </a:rPr>
              <a:t>Имущественная ответственность сторон за нарушения договора (включая ответственность за нарушение обязательств по срокам осуществления платежей)</a:t>
            </a:r>
          </a:p>
          <a:p>
            <a:pPr marL="285750" indent="-285750" algn="just">
              <a:lnSpc>
                <a:spcPct val="150000"/>
              </a:lnSpc>
              <a:buClr>
                <a:srgbClr val="0EBACE"/>
              </a:buClr>
              <a:buSzPct val="100000"/>
              <a:buFont typeface="Lucida Grande"/>
              <a:buChar char="●"/>
              <a:defRPr sz="12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r>
              <a:rPr>
                <a:latin typeface="Times New Roman" pitchFamily="18" charset="0"/>
                <a:cs typeface="Times New Roman" pitchFamily="18" charset="0"/>
              </a:rPr>
              <a:t>Условие об обеспечении кредитного договора (залог имущества или поручительство)</a:t>
            </a:r>
          </a:p>
          <a:p>
            <a:pPr marL="285750" indent="-285750" algn="just">
              <a:lnSpc>
                <a:spcPct val="150000"/>
              </a:lnSpc>
              <a:buClr>
                <a:srgbClr val="0EBACE"/>
              </a:buClr>
              <a:buSzPct val="100000"/>
              <a:buFont typeface="Lucida Grande"/>
              <a:buChar char="●"/>
              <a:defRPr sz="12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r>
              <a:rPr>
                <a:latin typeface="Times New Roman" pitchFamily="18" charset="0"/>
                <a:cs typeface="Times New Roman" pitchFamily="18" charset="0"/>
              </a:rPr>
              <a:t>Условие о сроке, на который кредит предоставляется.</a:t>
            </a:r>
          </a:p>
        </p:txBody>
      </p:sp>
      <p:sp>
        <p:nvSpPr>
          <p:cNvPr id="240" name="Shape 240"/>
          <p:cNvSpPr/>
          <p:nvPr/>
        </p:nvSpPr>
        <p:spPr>
          <a:xfrm>
            <a:off x="628650" y="5359789"/>
            <a:ext cx="7440211" cy="890115"/>
          </a:xfrm>
          <a:prstGeom prst="rect">
            <a:avLst/>
          </a:prstGeom>
          <a:ln w="12700">
            <a:solidFill>
              <a:srgbClr val="0EBACE"/>
            </a:solidFill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 algn="ctr">
              <a:lnSpc>
                <a:spcPct val="150000"/>
              </a:lnSpc>
              <a:defRPr sz="12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lvl1pPr>
          </a:lstStyle>
          <a:p>
            <a:r>
              <a:rPr>
                <a:latin typeface="Times New Roman" pitchFamily="18" charset="0"/>
                <a:cs typeface="Times New Roman" pitchFamily="18" charset="0"/>
              </a:rPr>
              <a:t>Откажитесь от услуги, если условия кажутся вам сомнительными. При нарушении ваших прав потребителя, попробуйте урегулировать конфликт, разъяснив свои законные требования в письменной претензии, или обратитесь в Роспотребнадзор  или  Службу Банка России по финансовым рынкам.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000232" y="571480"/>
            <a:ext cx="4071966" cy="86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2800" b="1" dirty="0" smtClean="0">
                <a:solidFill>
                  <a:srgbClr val="9A3E00"/>
                </a:solidFill>
                <a:latin typeface="Times New Roman" pitchFamily="18" charset="0"/>
                <a:cs typeface="Times New Roman" pitchFamily="18" charset="0"/>
              </a:rPr>
              <a:t>ЗАЩИТА ПРАВ ЗАЕМЩИКОВ</a:t>
            </a:r>
            <a:endParaRPr lang="ru-RU" sz="2800" b="1" dirty="0">
              <a:solidFill>
                <a:srgbClr val="9A3E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142844" y="1928802"/>
          <a:ext cx="7477156" cy="4754880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3500462"/>
                <a:gridCol w="3976694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Заключение кредитного договора при условии обязательного страхования жизни и здоровья</a:t>
                      </a:r>
                      <a:endParaRPr lang="ru-RU" sz="16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rgbClr val="6699FF">
                        <a:alpha val="2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Ущемляет права гражданина как потребителя финансовых услуг</a:t>
                      </a:r>
                      <a:endParaRPr lang="ru-RU" sz="16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rgbClr val="6699FF">
                        <a:alpha val="29000"/>
                      </a:srgb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Обязанность потребителя страховать предмет</a:t>
                      </a:r>
                      <a:r>
                        <a:rPr lang="ru-RU" sz="16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залога по кредиту у конкретного или рекомендованного банком страховщика</a:t>
                      </a:r>
                      <a:endParaRPr lang="ru-RU" sz="16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rgbClr val="FF6699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Нарушает</a:t>
                      </a:r>
                      <a:r>
                        <a:rPr lang="ru-RU" sz="16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право потребителя на свободу в выборе стороны по договору и на заключение самого договора</a:t>
                      </a:r>
                      <a:endParaRPr lang="ru-RU" sz="16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rgbClr val="FF6699">
                        <a:alpha val="20000"/>
                      </a:srgb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Взимание комиссии</a:t>
                      </a:r>
                      <a:r>
                        <a:rPr lang="ru-RU" sz="16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за предоставление кредита, комиссии за обслуживание кредита</a:t>
                      </a:r>
                      <a:endParaRPr lang="ru-RU" sz="16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Заключение кредитного договора с условием</a:t>
                      </a:r>
                      <a:r>
                        <a:rPr lang="ru-RU" sz="16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о взимании комиссии за предоставление кредита, которым банк обусловил выдачу кредита, влечет за собой недействительность данного договора</a:t>
                      </a:r>
                      <a:endParaRPr lang="ru-RU" sz="16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Взыскание банком неустойки за досрочное погашение кредита</a:t>
                      </a:r>
                      <a:endParaRPr lang="ru-RU" sz="16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accent4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Досрочное погашение кредита нельзя</a:t>
                      </a:r>
                      <a:r>
                        <a:rPr lang="ru-RU" sz="16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признать неисполнением или ненадлежащим исполнением обязательства, так как право заёмщика досрочно исполнить обязательство по договору предусмотрено ГК РФ</a:t>
                      </a:r>
                      <a:endParaRPr lang="ru-RU" sz="16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accent4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</a:tr>
            </a:tbl>
          </a:graphicData>
        </a:graphic>
      </p:graphicFrame>
      <p:grpSp>
        <p:nvGrpSpPr>
          <p:cNvPr id="7" name="Group 140"/>
          <p:cNvGrpSpPr/>
          <p:nvPr/>
        </p:nvGrpSpPr>
        <p:grpSpPr>
          <a:xfrm>
            <a:off x="6099254" y="0"/>
            <a:ext cx="3044747" cy="2430015"/>
            <a:chOff x="358211" y="0"/>
            <a:chExt cx="3044745" cy="2430014"/>
          </a:xfrm>
        </p:grpSpPr>
        <p:pic>
          <p:nvPicPr>
            <p:cNvPr id="8" name="image1.png"/>
            <p:cNvPicPr>
              <a:picLocks noChangeAspect="1"/>
            </p:cNvPicPr>
            <p:nvPr/>
          </p:nvPicPr>
          <p:blipFill>
            <a:blip r:embed="rId2" cstate="print">
              <a:extLst/>
            </a:blip>
            <a:srcRect t="48598" r="13140"/>
            <a:stretch>
              <a:fillRect/>
            </a:stretch>
          </p:blipFill>
          <p:spPr>
            <a:xfrm>
              <a:off x="358211" y="0"/>
              <a:ext cx="3044746" cy="128594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0" name="image1.png"/>
            <p:cNvPicPr>
              <a:picLocks noChangeAspect="1"/>
            </p:cNvPicPr>
            <p:nvPr/>
          </p:nvPicPr>
          <p:blipFill>
            <a:blip r:embed="rId3" cstate="print">
              <a:extLst/>
            </a:blip>
            <a:srcRect r="50436"/>
            <a:stretch>
              <a:fillRect/>
            </a:stretch>
          </p:blipFill>
          <p:spPr>
            <a:xfrm>
              <a:off x="2189502" y="682672"/>
              <a:ext cx="1213456" cy="174734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1" name="image2.png"/>
            <p:cNvPicPr>
              <a:picLocks noChangeAspect="1"/>
            </p:cNvPicPr>
            <p:nvPr/>
          </p:nvPicPr>
          <p:blipFill>
            <a:blip r:embed="rId4" cstate="print">
              <a:extLst/>
            </a:blip>
            <a:stretch>
              <a:fillRect/>
            </a:stretch>
          </p:blipFill>
          <p:spPr>
            <a:xfrm>
              <a:off x="1633416" y="264610"/>
              <a:ext cx="1413742" cy="934347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928662" y="500042"/>
            <a:ext cx="5572164" cy="4801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2800" b="1" dirty="0" smtClean="0">
                <a:solidFill>
                  <a:srgbClr val="9A3E00"/>
                </a:solidFill>
                <a:latin typeface="Times New Roman" pitchFamily="18" charset="0"/>
                <a:cs typeface="Times New Roman" pitchFamily="18" charset="0"/>
              </a:rPr>
              <a:t>ЗАЩИТА ПРАВ ЗАЕМЩИКОВ</a:t>
            </a:r>
            <a:endParaRPr lang="ru-RU" sz="2800" b="1" dirty="0">
              <a:solidFill>
                <a:srgbClr val="9A3E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214282" y="1071546"/>
          <a:ext cx="7477156" cy="4511040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3929090"/>
                <a:gridCol w="3548066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Включение в договор положений, устанавливающих право банка на одностороннее</a:t>
                      </a:r>
                      <a:r>
                        <a:rPr lang="ru-RU" sz="16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изменение условий кредитного договора</a:t>
                      </a:r>
                      <a:endParaRPr lang="ru-RU" sz="16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accent5">
                        <a:lumMod val="60000"/>
                        <a:lumOff val="40000"/>
                        <a:alpha val="4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Ущемляет права гражданина как потребителя финансовых услуг, противоречит закону</a:t>
                      </a:r>
                      <a:endParaRPr lang="ru-RU" sz="16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accent5">
                        <a:lumMod val="60000"/>
                        <a:lumOff val="40000"/>
                        <a:alpha val="41000"/>
                      </a:schemeClr>
                    </a:solidFill>
                  </a:tcPr>
                </a:tc>
              </a:tr>
              <a:tr h="89376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Взимание комиссии</a:t>
                      </a:r>
                      <a:r>
                        <a:rPr lang="ru-RU" sz="16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за обслуживание кредита или за открытие заемщиком текущего счета</a:t>
                      </a:r>
                      <a:endParaRPr lang="ru-RU" sz="1600" b="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accent2">
                        <a:lumMod val="40000"/>
                        <a:lumOff val="6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Ущемляет права гражданина как потребителя финансовых услуг, противоречит закону</a:t>
                      </a:r>
                    </a:p>
                    <a:p>
                      <a:pPr algn="ctr"/>
                      <a:endParaRPr lang="ru-RU" sz="16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accent2">
                        <a:lumMod val="40000"/>
                        <a:lumOff val="60000"/>
                        <a:alpha val="2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Оказание дополнительных платных услуг без согласия потребителя в форме взымания платежей за обслуживание ссудного счета, открываемого заемщику в рамках исполнения кредитного договора</a:t>
                      </a:r>
                      <a:endParaRPr lang="ru-RU" sz="16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rgbClr val="6699FF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Ущемляет права гражданина как потребителя финансовых услуг, противоречит закону</a:t>
                      </a: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rgbClr val="6699FF">
                        <a:alpha val="0"/>
                      </a:srgb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Взыскание просроченной задолженности «коллекторская задолженность»</a:t>
                      </a:r>
                      <a:endParaRPr lang="ru-RU" sz="16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Коллекторские агенства не</a:t>
                      </a:r>
                      <a:r>
                        <a:rPr lang="ru-RU" sz="16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являются субъектами банковской деятельности, поэтому не могут заменить банк в качестве нового кредитора</a:t>
                      </a:r>
                      <a:endParaRPr lang="ru-RU" sz="16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</a:tbl>
          </a:graphicData>
        </a:graphic>
      </p:graphicFrame>
      <p:pic>
        <p:nvPicPr>
          <p:cNvPr id="7" name="Рисунок 6" descr="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57290" y="5715016"/>
            <a:ext cx="1000108" cy="1000108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2214546" y="5786454"/>
            <a:ext cx="621510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Передача просроченной задолженности (уступка права требования) коллекторским агентствам без согласия должника запрещена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0" name="Group 140"/>
          <p:cNvGrpSpPr/>
          <p:nvPr/>
        </p:nvGrpSpPr>
        <p:grpSpPr>
          <a:xfrm>
            <a:off x="6099254" y="0"/>
            <a:ext cx="3044747" cy="2430015"/>
            <a:chOff x="358211" y="0"/>
            <a:chExt cx="3044745" cy="2430014"/>
          </a:xfrm>
        </p:grpSpPr>
        <p:pic>
          <p:nvPicPr>
            <p:cNvPr id="11" name="image1.png"/>
            <p:cNvPicPr>
              <a:picLocks noChangeAspect="1"/>
            </p:cNvPicPr>
            <p:nvPr/>
          </p:nvPicPr>
          <p:blipFill>
            <a:blip r:embed="rId3" cstate="print">
              <a:extLst/>
            </a:blip>
            <a:srcRect t="48598" r="13140"/>
            <a:stretch>
              <a:fillRect/>
            </a:stretch>
          </p:blipFill>
          <p:spPr>
            <a:xfrm>
              <a:off x="358211" y="0"/>
              <a:ext cx="3044746" cy="128594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2" name="image1.png"/>
            <p:cNvPicPr>
              <a:picLocks noChangeAspect="1"/>
            </p:cNvPicPr>
            <p:nvPr/>
          </p:nvPicPr>
          <p:blipFill>
            <a:blip r:embed="rId4" cstate="print">
              <a:extLst/>
            </a:blip>
            <a:srcRect r="50436"/>
            <a:stretch>
              <a:fillRect/>
            </a:stretch>
          </p:blipFill>
          <p:spPr>
            <a:xfrm>
              <a:off x="2189502" y="682672"/>
              <a:ext cx="1213456" cy="174734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3" name="image2.png"/>
            <p:cNvPicPr>
              <a:picLocks noChangeAspect="1"/>
            </p:cNvPicPr>
            <p:nvPr/>
          </p:nvPicPr>
          <p:blipFill>
            <a:blip r:embed="rId5" cstate="print">
              <a:extLst/>
            </a:blip>
            <a:stretch>
              <a:fillRect/>
            </a:stretch>
          </p:blipFill>
          <p:spPr>
            <a:xfrm>
              <a:off x="1633416" y="264610"/>
              <a:ext cx="1413742" cy="934347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071670" y="1285860"/>
            <a:ext cx="557216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2000" b="1" dirty="0" smtClean="0">
                <a:solidFill>
                  <a:srgbClr val="9A3E00"/>
                </a:solidFill>
                <a:latin typeface="Times New Roman" pitchFamily="18" charset="0"/>
                <a:cs typeface="Times New Roman" pitchFamily="18" charset="0"/>
              </a:rPr>
              <a:t>ФЕДЕРАЛЬНЫЙ ЗАКОН №230-ФЗ </a:t>
            </a:r>
          </a:p>
          <a:p>
            <a:pPr algn="ctr">
              <a:lnSpc>
                <a:spcPct val="90000"/>
              </a:lnSpc>
            </a:pPr>
            <a:r>
              <a:rPr lang="ru-RU" sz="2000" b="1" dirty="0" smtClean="0">
                <a:solidFill>
                  <a:srgbClr val="9A3E00"/>
                </a:solidFill>
                <a:latin typeface="Times New Roman" pitchFamily="18" charset="0"/>
                <a:cs typeface="Times New Roman" pitchFamily="18" charset="0"/>
              </a:rPr>
              <a:t>«О защите прав и законных интересов физических лиц при осуществлении деятельности по возврату просроченной задолженности»</a:t>
            </a:r>
            <a:endParaRPr lang="ru-RU" sz="2000" b="1" dirty="0">
              <a:solidFill>
                <a:srgbClr val="9A3E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Схема 5"/>
          <p:cNvGraphicFramePr/>
          <p:nvPr/>
        </p:nvGraphicFramePr>
        <p:xfrm>
          <a:off x="1071538" y="2786058"/>
          <a:ext cx="7477156" cy="39608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7" name="Group 140"/>
          <p:cNvGrpSpPr/>
          <p:nvPr/>
        </p:nvGrpSpPr>
        <p:grpSpPr>
          <a:xfrm>
            <a:off x="6099254" y="0"/>
            <a:ext cx="3044747" cy="2430015"/>
            <a:chOff x="358211" y="0"/>
            <a:chExt cx="3044745" cy="2430014"/>
          </a:xfrm>
        </p:grpSpPr>
        <p:pic>
          <p:nvPicPr>
            <p:cNvPr id="8" name="image1.png"/>
            <p:cNvPicPr>
              <a:picLocks noChangeAspect="1"/>
            </p:cNvPicPr>
            <p:nvPr/>
          </p:nvPicPr>
          <p:blipFill>
            <a:blip r:embed="rId6" cstate="print">
              <a:extLst/>
            </a:blip>
            <a:srcRect t="48598" r="13140"/>
            <a:stretch>
              <a:fillRect/>
            </a:stretch>
          </p:blipFill>
          <p:spPr>
            <a:xfrm>
              <a:off x="358211" y="0"/>
              <a:ext cx="3044746" cy="128594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9" name="image1.png"/>
            <p:cNvPicPr>
              <a:picLocks noChangeAspect="1"/>
            </p:cNvPicPr>
            <p:nvPr/>
          </p:nvPicPr>
          <p:blipFill>
            <a:blip r:embed="rId7" cstate="print">
              <a:extLst/>
            </a:blip>
            <a:srcRect r="50436"/>
            <a:stretch>
              <a:fillRect/>
            </a:stretch>
          </p:blipFill>
          <p:spPr>
            <a:xfrm>
              <a:off x="2189502" y="682672"/>
              <a:ext cx="1213456" cy="174734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0" name="image2.png"/>
            <p:cNvPicPr>
              <a:picLocks noChangeAspect="1"/>
            </p:cNvPicPr>
            <p:nvPr/>
          </p:nvPicPr>
          <p:blipFill>
            <a:blip r:embed="rId8" cstate="print">
              <a:extLst/>
            </a:blip>
            <a:stretch>
              <a:fillRect/>
            </a:stretch>
          </p:blipFill>
          <p:spPr>
            <a:xfrm>
              <a:off x="1633416" y="264610"/>
              <a:ext cx="1413742" cy="934347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pic>
        <p:nvPicPr>
          <p:cNvPr id="11" name="Рисунок 10" descr="9a132c442aa1ab749c84b2d271454452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42844" y="285728"/>
            <a:ext cx="2143116" cy="21431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643042" y="642918"/>
            <a:ext cx="4643470" cy="12557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2800" b="1" dirty="0" smtClean="0">
                <a:solidFill>
                  <a:srgbClr val="9A3E00"/>
                </a:solidFill>
                <a:latin typeface="Times New Roman" pitchFamily="18" charset="0"/>
                <a:cs typeface="Times New Roman" pitchFamily="18" charset="0"/>
              </a:rPr>
              <a:t>МЕХАНИЗМ ЗАЩИТЫ НАРУШЕННЫХ ПРАВ ЗАЕМЩИКА</a:t>
            </a:r>
            <a:endParaRPr lang="ru-RU" sz="2800" b="1" dirty="0">
              <a:solidFill>
                <a:srgbClr val="9A3E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Схема 4"/>
          <p:cNvGraphicFramePr/>
          <p:nvPr/>
        </p:nvGraphicFramePr>
        <p:xfrm>
          <a:off x="142844" y="2000240"/>
          <a:ext cx="7262842" cy="46355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6" name="Group 140"/>
          <p:cNvGrpSpPr/>
          <p:nvPr/>
        </p:nvGrpSpPr>
        <p:grpSpPr>
          <a:xfrm>
            <a:off x="6099254" y="0"/>
            <a:ext cx="3044747" cy="2430015"/>
            <a:chOff x="358211" y="0"/>
            <a:chExt cx="3044745" cy="2430014"/>
          </a:xfrm>
        </p:grpSpPr>
        <p:pic>
          <p:nvPicPr>
            <p:cNvPr id="7" name="image1.png"/>
            <p:cNvPicPr>
              <a:picLocks noChangeAspect="1"/>
            </p:cNvPicPr>
            <p:nvPr/>
          </p:nvPicPr>
          <p:blipFill>
            <a:blip r:embed="rId6" cstate="print">
              <a:extLst/>
            </a:blip>
            <a:srcRect t="48598" r="13140"/>
            <a:stretch>
              <a:fillRect/>
            </a:stretch>
          </p:blipFill>
          <p:spPr>
            <a:xfrm>
              <a:off x="358211" y="0"/>
              <a:ext cx="3044746" cy="128594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8" name="image1.png"/>
            <p:cNvPicPr>
              <a:picLocks noChangeAspect="1"/>
            </p:cNvPicPr>
            <p:nvPr/>
          </p:nvPicPr>
          <p:blipFill>
            <a:blip r:embed="rId7" cstate="print">
              <a:extLst/>
            </a:blip>
            <a:srcRect r="50436"/>
            <a:stretch>
              <a:fillRect/>
            </a:stretch>
          </p:blipFill>
          <p:spPr>
            <a:xfrm>
              <a:off x="2189502" y="682672"/>
              <a:ext cx="1213456" cy="174734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9" name="image2.png"/>
            <p:cNvPicPr>
              <a:picLocks noChangeAspect="1"/>
            </p:cNvPicPr>
            <p:nvPr/>
          </p:nvPicPr>
          <p:blipFill>
            <a:blip r:embed="rId8" cstate="print">
              <a:extLst/>
            </a:blip>
            <a:stretch>
              <a:fillRect/>
            </a:stretch>
          </p:blipFill>
          <p:spPr>
            <a:xfrm>
              <a:off x="1633416" y="264610"/>
              <a:ext cx="1413742" cy="934347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8" name="image1.png"/>
          <p:cNvPicPr>
            <a:picLocks noChangeAspect="1"/>
          </p:cNvPicPr>
          <p:nvPr/>
        </p:nvPicPr>
        <p:blipFill>
          <a:blip r:embed="rId2">
            <a:extLst/>
          </a:blip>
          <a:srcRect l="28527" t="15080" r="1" b="226"/>
          <a:stretch>
            <a:fillRect/>
          </a:stretch>
        </p:blipFill>
        <p:spPr>
          <a:xfrm>
            <a:off x="-1" y="-1"/>
            <a:ext cx="4338322" cy="3669105"/>
          </a:xfrm>
          <a:prstGeom prst="rect">
            <a:avLst/>
          </a:prstGeom>
          <a:ln w="12700">
            <a:miter lim="400000"/>
          </a:ln>
        </p:spPr>
      </p:pic>
      <p:pic>
        <p:nvPicPr>
          <p:cNvPr id="159" name="image1.png"/>
          <p:cNvPicPr>
            <a:picLocks noChangeAspect="1"/>
          </p:cNvPicPr>
          <p:nvPr/>
        </p:nvPicPr>
        <p:blipFill>
          <a:blip r:embed="rId2">
            <a:extLst/>
          </a:blip>
          <a:srcRect l="10514" t="209" b="10887"/>
          <a:stretch>
            <a:fillRect/>
          </a:stretch>
        </p:blipFill>
        <p:spPr>
          <a:xfrm rot="10800000">
            <a:off x="3712255" y="-3"/>
            <a:ext cx="5431746" cy="3851525"/>
          </a:xfrm>
          <a:prstGeom prst="rect">
            <a:avLst/>
          </a:prstGeom>
          <a:ln w="12700">
            <a:miter lim="400000"/>
          </a:ln>
        </p:spPr>
      </p:pic>
      <p:pic>
        <p:nvPicPr>
          <p:cNvPr id="160" name="image2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2818441" y="527095"/>
            <a:ext cx="3385196" cy="2237286"/>
          </a:xfrm>
          <a:prstGeom prst="rect">
            <a:avLst/>
          </a:prstGeom>
          <a:ln w="12700">
            <a:miter lim="400000"/>
          </a:ln>
        </p:spPr>
      </p:pic>
      <p:sp>
        <p:nvSpPr>
          <p:cNvPr id="162" name="Shape 162"/>
          <p:cNvSpPr>
            <a:spLocks noGrp="1"/>
          </p:cNvSpPr>
          <p:nvPr>
            <p:ph type="ctrTitle"/>
          </p:nvPr>
        </p:nvSpPr>
        <p:spPr>
          <a:xfrm>
            <a:off x="609600" y="4199826"/>
            <a:ext cx="7782561" cy="1437658"/>
          </a:xfrm>
          <a:prstGeom prst="rect">
            <a:avLst/>
          </a:prstGeom>
        </p:spPr>
        <p:txBody>
          <a:bodyPr anchor="t"/>
          <a:lstStyle>
            <a:lvl1pPr>
              <a:defRPr sz="4400" b="1">
                <a:solidFill>
                  <a:srgbClr val="0EBACE"/>
                </a:solidFill>
                <a:latin typeface="Tahoma"/>
                <a:ea typeface="Tahoma"/>
                <a:cs typeface="Tahoma"/>
                <a:sym typeface="Tahoma"/>
              </a:defRPr>
            </a:lvl1pPr>
          </a:lstStyle>
          <a:p>
            <a:r>
              <a:rPr>
                <a:solidFill>
                  <a:srgbClr val="9A3E00"/>
                </a:solidFill>
                <a:latin typeface="Times New Roman" pitchFamily="18" charset="0"/>
                <a:cs typeface="Times New Roman" pitchFamily="18" charset="0"/>
              </a:rPr>
              <a:t>ПРАВА ВКЛАДЧИКА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4" name="image4.png"/>
          <p:cNvPicPr>
            <a:picLocks noChangeAspect="1"/>
          </p:cNvPicPr>
          <p:nvPr/>
        </p:nvPicPr>
        <p:blipFill>
          <a:blip r:embed="rId2">
            <a:extLst/>
          </a:blip>
          <a:srcRect t="1" b="828"/>
          <a:stretch>
            <a:fillRect/>
          </a:stretch>
        </p:blipFill>
        <p:spPr>
          <a:xfrm>
            <a:off x="628650" y="379095"/>
            <a:ext cx="1734785" cy="705376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169" name="Group 169"/>
          <p:cNvGrpSpPr/>
          <p:nvPr/>
        </p:nvGrpSpPr>
        <p:grpSpPr>
          <a:xfrm>
            <a:off x="6099254" y="0"/>
            <a:ext cx="3044747" cy="2430015"/>
            <a:chOff x="358211" y="0"/>
            <a:chExt cx="3044745" cy="2430014"/>
          </a:xfrm>
        </p:grpSpPr>
        <p:pic>
          <p:nvPicPr>
            <p:cNvPr id="166" name="image1.png"/>
            <p:cNvPicPr>
              <a:picLocks noChangeAspect="1"/>
            </p:cNvPicPr>
            <p:nvPr/>
          </p:nvPicPr>
          <p:blipFill>
            <a:blip r:embed="rId3" cstate="print">
              <a:extLst/>
            </a:blip>
            <a:srcRect t="48598" r="13140"/>
            <a:stretch>
              <a:fillRect/>
            </a:stretch>
          </p:blipFill>
          <p:spPr>
            <a:xfrm>
              <a:off x="358211" y="0"/>
              <a:ext cx="3044746" cy="128594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67" name="image1.png"/>
            <p:cNvPicPr>
              <a:picLocks noChangeAspect="1"/>
            </p:cNvPicPr>
            <p:nvPr/>
          </p:nvPicPr>
          <p:blipFill>
            <a:blip r:embed="rId4" cstate="print">
              <a:extLst/>
            </a:blip>
            <a:srcRect r="50436"/>
            <a:stretch>
              <a:fillRect/>
            </a:stretch>
          </p:blipFill>
          <p:spPr>
            <a:xfrm>
              <a:off x="2189502" y="682672"/>
              <a:ext cx="1213456" cy="174734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68" name="image2.png"/>
            <p:cNvPicPr>
              <a:picLocks noChangeAspect="1"/>
            </p:cNvPicPr>
            <p:nvPr/>
          </p:nvPicPr>
          <p:blipFill>
            <a:blip r:embed="rId5" cstate="print">
              <a:extLst/>
            </a:blip>
            <a:stretch>
              <a:fillRect/>
            </a:stretch>
          </p:blipFill>
          <p:spPr>
            <a:xfrm>
              <a:off x="1633416" y="264610"/>
              <a:ext cx="1413742" cy="934347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sp>
        <p:nvSpPr>
          <p:cNvPr id="170" name="Shape 170"/>
          <p:cNvSpPr>
            <a:spLocks noGrp="1"/>
          </p:cNvSpPr>
          <p:nvPr>
            <p:ph type="title"/>
          </p:nvPr>
        </p:nvSpPr>
        <p:spPr>
          <a:xfrm>
            <a:off x="628648" y="1565274"/>
            <a:ext cx="6745811" cy="668340"/>
          </a:xfrm>
          <a:prstGeom prst="rect">
            <a:avLst/>
          </a:prstGeom>
        </p:spPr>
        <p:txBody>
          <a:bodyPr/>
          <a:lstStyle/>
          <a:p>
            <a:pPr>
              <a:defRPr sz="3200" b="1">
                <a:solidFill>
                  <a:srgbClr val="D9562C"/>
                </a:solidFill>
                <a:latin typeface="Tahoma"/>
                <a:ea typeface="Tahoma"/>
                <a:cs typeface="Tahoma"/>
                <a:sym typeface="Tahoma"/>
              </a:defRPr>
            </a:pPr>
            <a:r>
              <a:rPr>
                <a:solidFill>
                  <a:srgbClr val="9A3E00"/>
                </a:solidFill>
                <a:latin typeface="Times New Roman" pitchFamily="18" charset="0"/>
                <a:cs typeface="Times New Roman" pitchFamily="18" charset="0"/>
              </a:rPr>
              <a:t> ПРАВА ВКЛАДЧИКА </a:t>
            </a:r>
          </a:p>
        </p:txBody>
      </p:sp>
      <p:sp>
        <p:nvSpPr>
          <p:cNvPr id="172" name="Shape 172"/>
          <p:cNvSpPr/>
          <p:nvPr/>
        </p:nvSpPr>
        <p:spPr>
          <a:xfrm>
            <a:off x="3071802" y="2571744"/>
            <a:ext cx="5669568" cy="181588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45719" rIns="45719">
            <a:spAutoFit/>
          </a:bodyPr>
          <a:lstStyle/>
          <a:p>
            <a:pPr algn="just">
              <a:defRPr sz="12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sz="1600" smtClean="0">
                <a:latin typeface="Times New Roman" pitchFamily="18" charset="0"/>
                <a:cs typeface="Times New Roman" pitchFamily="18" charset="0"/>
              </a:rPr>
              <a:t>Договор </a:t>
            </a:r>
            <a:r>
              <a:rPr sz="1600">
                <a:latin typeface="Times New Roman" pitchFamily="18" charset="0"/>
                <a:cs typeface="Times New Roman" pitchFamily="18" charset="0"/>
              </a:rPr>
              <a:t>банковского вклада (депозитный договор) – это соглашение, в силу которого одна сторона (банк), принявшая поступившую от другой стороны (вкладчика) или поступившую для другой стороны денежную сумму (вклад), обязуется возвратить сумму вклада и выплатить проценты на нее на условиях и в порядке, предусмотренных договором.</a:t>
            </a:r>
            <a:endParaRPr sz="1600" b="1">
              <a:latin typeface="Times New Roman" pitchFamily="18" charset="0"/>
              <a:cs typeface="Times New Roman" pitchFamily="18" charset="0"/>
            </a:endParaRPr>
          </a:p>
          <a:p>
            <a:pPr marL="285750" indent="-285750" algn="ctr">
              <a:defRPr sz="1200" b="1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endParaRPr sz="16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4" name="Shape 174"/>
          <p:cNvSpPr/>
          <p:nvPr/>
        </p:nvSpPr>
        <p:spPr>
          <a:xfrm>
            <a:off x="1714480" y="5929330"/>
            <a:ext cx="7251351" cy="646329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45719" tIns="45719" rIns="45719" bIns="45719" numCol="1" anchor="t">
            <a:spAutoFit/>
          </a:bodyPr>
          <a:lstStyle>
            <a:lvl1pPr algn="ctr">
              <a:lnSpc>
                <a:spcPct val="150000"/>
              </a:lnSpc>
              <a:defRPr sz="12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lvl1pPr>
          </a:lstStyle>
          <a:p>
            <a:pPr>
              <a:lnSpc>
                <a:spcPct val="100000"/>
              </a:lnSpc>
            </a:pPr>
            <a:r>
              <a:rPr sz="1800">
                <a:latin typeface="Times New Roman" pitchFamily="18" charset="0"/>
                <a:cs typeface="Times New Roman" pitchFamily="18" charset="0"/>
              </a:rPr>
              <a:t>Независимо от характера заключенного с банком договора, вкладчик имеет право получить свой вклад обратно, – по первому требованию.</a:t>
            </a:r>
          </a:p>
        </p:txBody>
      </p:sp>
      <p:pic>
        <p:nvPicPr>
          <p:cNvPr id="13" name="Рисунок 12" descr="1380534039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6850" y="2500306"/>
            <a:ext cx="2740067" cy="16668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Рисунок 13" descr="5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142976" y="5929330"/>
            <a:ext cx="1000108" cy="785794"/>
          </a:xfrm>
          <a:prstGeom prst="rect">
            <a:avLst/>
          </a:prstGeom>
        </p:spPr>
      </p:pic>
      <p:sp>
        <p:nvSpPr>
          <p:cNvPr id="15" name="Shape 196"/>
          <p:cNvSpPr/>
          <p:nvPr/>
        </p:nvSpPr>
        <p:spPr>
          <a:xfrm>
            <a:off x="0" y="4357694"/>
            <a:ext cx="4286280" cy="1323437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45719" tIns="45719" rIns="45719" bIns="45719" numCol="1" anchor="t">
            <a:spAutoFit/>
          </a:bodyPr>
          <a:lstStyle/>
          <a:p>
            <a:pPr algn="ctr">
              <a:defRPr sz="12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r>
              <a:rPr sz="1600">
                <a:latin typeface="Times New Roman" pitchFamily="18" charset="0"/>
                <a:cs typeface="Times New Roman" pitchFamily="18" charset="0"/>
              </a:rPr>
              <a:t>Ставка налога на процентные доходы по вкладам </a:t>
            </a:r>
            <a:r>
              <a:rPr sz="1600" smtClean="0">
                <a:latin typeface="Times New Roman" pitchFamily="18" charset="0"/>
                <a:cs typeface="Times New Roman" pitchFamily="18" charset="0"/>
              </a:rPr>
              <a:t> составляет </a:t>
            </a:r>
            <a:r>
              <a:rPr sz="1600">
                <a:latin typeface="Times New Roman" pitchFamily="18" charset="0"/>
                <a:cs typeface="Times New Roman" pitchFamily="18" charset="0"/>
              </a:rPr>
              <a:t>35</a:t>
            </a:r>
            <a:r>
              <a:rPr sz="1600" smtClean="0">
                <a:latin typeface="Times New Roman" pitchFamily="18" charset="0"/>
                <a:cs typeface="Times New Roman" pitchFamily="18" charset="0"/>
              </a:rPr>
              <a:t>%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sz="1600">
              <a:latin typeface="Times New Roman" pitchFamily="18" charset="0"/>
              <a:cs typeface="Times New Roman" pitchFamily="18" charset="0"/>
            </a:endParaRPr>
          </a:p>
          <a:p>
            <a:pPr algn="ctr">
              <a:defRPr sz="12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r>
              <a:rPr sz="1600" smtClean="0">
                <a:latin typeface="Times New Roman" pitchFamily="18" charset="0"/>
                <a:cs typeface="Times New Roman" pitchFamily="18" charset="0"/>
              </a:rPr>
              <a:t>Налогообложение </a:t>
            </a:r>
            <a:r>
              <a:rPr sz="1600">
                <a:latin typeface="Times New Roman" pitchFamily="18" charset="0"/>
                <a:cs typeface="Times New Roman" pitchFamily="18" charset="0"/>
              </a:rPr>
              <a:t>производится в момент выплаты процентов по вкладу. 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defRPr sz="12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r>
              <a:rPr sz="1600" smtClean="0">
                <a:latin typeface="Times New Roman" pitchFamily="18" charset="0"/>
                <a:cs typeface="Times New Roman" pitchFamily="18" charset="0"/>
              </a:rPr>
              <a:t>Клиент </a:t>
            </a:r>
            <a:r>
              <a:rPr sz="1600">
                <a:latin typeface="Times New Roman" pitchFamily="18" charset="0"/>
                <a:cs typeface="Times New Roman" pitchFamily="18" charset="0"/>
              </a:rPr>
              <a:t>получает проценты за вычетом налога.</a:t>
            </a:r>
          </a:p>
        </p:txBody>
      </p:sp>
      <p:sp>
        <p:nvSpPr>
          <p:cNvPr id="16" name="Shape 192"/>
          <p:cNvSpPr txBox="1">
            <a:spLocks/>
          </p:cNvSpPr>
          <p:nvPr/>
        </p:nvSpPr>
        <p:spPr>
          <a:xfrm>
            <a:off x="3929059" y="4643446"/>
            <a:ext cx="2286016" cy="6683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 anchor="ctr">
            <a:noAutofit/>
          </a:bodyPr>
          <a:lstStyle>
            <a:lvl1pPr>
              <a:defRPr sz="3200" b="1">
                <a:solidFill>
                  <a:srgbClr val="D9562C"/>
                </a:solidFill>
                <a:latin typeface="Tahoma"/>
                <a:ea typeface="Tahoma"/>
                <a:cs typeface="Tahoma"/>
                <a:sym typeface="Tahoma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9A3E00"/>
                </a:solidFill>
                <a:effectLst/>
                <a:uLnTx/>
                <a:uFillTx/>
                <a:latin typeface="Times New Roman" pitchFamily="18" charset="0"/>
                <a:ea typeface="Tahoma"/>
                <a:cs typeface="Times New Roman" pitchFamily="18" charset="0"/>
                <a:sym typeface="Tahoma"/>
              </a:rPr>
              <a:t>Налогообложение процентов по вкладам</a:t>
            </a:r>
            <a:endParaRPr kumimoji="0" lang="ru-RU" sz="2000" b="1" i="0" u="none" strike="noStrike" kern="0" cap="none" spc="0" normalizeH="0" baseline="0" noProof="0" dirty="0">
              <a:ln>
                <a:noFill/>
              </a:ln>
              <a:solidFill>
                <a:srgbClr val="9A3E00"/>
              </a:solidFill>
              <a:effectLst/>
              <a:uLnTx/>
              <a:uFillTx/>
              <a:latin typeface="Times New Roman" pitchFamily="18" charset="0"/>
              <a:ea typeface="Tahoma"/>
              <a:cs typeface="Times New Roman" pitchFamily="18" charset="0"/>
              <a:sym typeface="Tahoma"/>
            </a:endParaRPr>
          </a:p>
        </p:txBody>
      </p:sp>
      <p:pic>
        <p:nvPicPr>
          <p:cNvPr id="17" name="Рисунок 16" descr="vergi-1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119823" y="4143380"/>
            <a:ext cx="3024177" cy="13957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500166" y="428604"/>
            <a:ext cx="4786346" cy="86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2800" b="1" dirty="0" smtClean="0">
                <a:solidFill>
                  <a:srgbClr val="9A3E00"/>
                </a:solidFill>
                <a:latin typeface="Times New Roman" pitchFamily="18" charset="0"/>
                <a:cs typeface="Times New Roman" pitchFamily="18" charset="0"/>
              </a:rPr>
              <a:t>ЗАЩИТА ПРАВ ВКЛАДЧИКОВ</a:t>
            </a:r>
            <a:endParaRPr lang="ru-RU" sz="2800" b="1" dirty="0">
              <a:solidFill>
                <a:srgbClr val="9A3E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Схема 4"/>
          <p:cNvGraphicFramePr/>
          <p:nvPr/>
        </p:nvGraphicFramePr>
        <p:xfrm>
          <a:off x="357158" y="1285860"/>
          <a:ext cx="7477156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285720" y="5429264"/>
            <a:ext cx="77152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  <a:buFont typeface="Wingdings" pitchFamily="2" charset="2"/>
              <a:buChar char="ü"/>
            </a:pP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Независимо от условий договора вкладчик имеет право на досрочное расторжение договора и снятие всей суммы денег. Никаких штрафных санкций и неустоек за данное действие быть не должно, если это прямо не прописано в договоре банковского вклада.</a:t>
            </a:r>
          </a:p>
          <a:p>
            <a:pPr>
              <a:lnSpc>
                <a:spcPct val="90000"/>
              </a:lnSpc>
              <a:buFont typeface="Wingdings" pitchFamily="2" charset="2"/>
              <a:buChar char="ü"/>
            </a:pP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Максимальное возмещение по страхованию вкладов – 1,4 млн.руб.</a:t>
            </a:r>
          </a:p>
        </p:txBody>
      </p:sp>
      <p:grpSp>
        <p:nvGrpSpPr>
          <p:cNvPr id="7" name="Group 140"/>
          <p:cNvGrpSpPr/>
          <p:nvPr/>
        </p:nvGrpSpPr>
        <p:grpSpPr>
          <a:xfrm>
            <a:off x="6099254" y="0"/>
            <a:ext cx="3044747" cy="2430015"/>
            <a:chOff x="358211" y="0"/>
            <a:chExt cx="3044745" cy="2430014"/>
          </a:xfrm>
        </p:grpSpPr>
        <p:pic>
          <p:nvPicPr>
            <p:cNvPr id="8" name="image1.png"/>
            <p:cNvPicPr>
              <a:picLocks noChangeAspect="1"/>
            </p:cNvPicPr>
            <p:nvPr/>
          </p:nvPicPr>
          <p:blipFill>
            <a:blip r:embed="rId6" cstate="print">
              <a:extLst/>
            </a:blip>
            <a:srcRect t="48598" r="13140"/>
            <a:stretch>
              <a:fillRect/>
            </a:stretch>
          </p:blipFill>
          <p:spPr>
            <a:xfrm>
              <a:off x="358211" y="0"/>
              <a:ext cx="3044746" cy="128594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9" name="image1.png"/>
            <p:cNvPicPr>
              <a:picLocks noChangeAspect="1"/>
            </p:cNvPicPr>
            <p:nvPr/>
          </p:nvPicPr>
          <p:blipFill>
            <a:blip r:embed="rId7" cstate="print">
              <a:extLst/>
            </a:blip>
            <a:srcRect r="50436"/>
            <a:stretch>
              <a:fillRect/>
            </a:stretch>
          </p:blipFill>
          <p:spPr>
            <a:xfrm>
              <a:off x="2189502" y="682672"/>
              <a:ext cx="1213456" cy="174734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0" name="image2.png"/>
            <p:cNvPicPr>
              <a:picLocks noChangeAspect="1"/>
            </p:cNvPicPr>
            <p:nvPr/>
          </p:nvPicPr>
          <p:blipFill>
            <a:blip r:embed="rId8" cstate="print">
              <a:extLst/>
            </a:blip>
            <a:stretch>
              <a:fillRect/>
            </a:stretch>
          </p:blipFill>
          <p:spPr>
            <a:xfrm>
              <a:off x="1633416" y="264610"/>
              <a:ext cx="1413742" cy="934347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9" name="image4.png"/>
          <p:cNvPicPr>
            <a:picLocks noChangeAspect="1"/>
          </p:cNvPicPr>
          <p:nvPr/>
        </p:nvPicPr>
        <p:blipFill>
          <a:blip r:embed="rId2">
            <a:extLst/>
          </a:blip>
          <a:srcRect t="1" b="828"/>
          <a:stretch>
            <a:fillRect/>
          </a:stretch>
        </p:blipFill>
        <p:spPr>
          <a:xfrm>
            <a:off x="628650" y="379095"/>
            <a:ext cx="1734785" cy="705376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204" name="Group 204"/>
          <p:cNvGrpSpPr/>
          <p:nvPr/>
        </p:nvGrpSpPr>
        <p:grpSpPr>
          <a:xfrm>
            <a:off x="6099254" y="0"/>
            <a:ext cx="3044747" cy="2430015"/>
            <a:chOff x="358211" y="0"/>
            <a:chExt cx="3044745" cy="2430014"/>
          </a:xfrm>
        </p:grpSpPr>
        <p:pic>
          <p:nvPicPr>
            <p:cNvPr id="201" name="image1.png"/>
            <p:cNvPicPr>
              <a:picLocks noChangeAspect="1"/>
            </p:cNvPicPr>
            <p:nvPr/>
          </p:nvPicPr>
          <p:blipFill>
            <a:blip r:embed="rId3" cstate="print">
              <a:extLst/>
            </a:blip>
            <a:srcRect t="48598" r="13140"/>
            <a:stretch>
              <a:fillRect/>
            </a:stretch>
          </p:blipFill>
          <p:spPr>
            <a:xfrm>
              <a:off x="358211" y="0"/>
              <a:ext cx="3044746" cy="128594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202" name="image1.png"/>
            <p:cNvPicPr>
              <a:picLocks noChangeAspect="1"/>
            </p:cNvPicPr>
            <p:nvPr/>
          </p:nvPicPr>
          <p:blipFill>
            <a:blip r:embed="rId4" cstate="print">
              <a:extLst/>
            </a:blip>
            <a:srcRect r="50436"/>
            <a:stretch>
              <a:fillRect/>
            </a:stretch>
          </p:blipFill>
          <p:spPr>
            <a:xfrm>
              <a:off x="2189502" y="682672"/>
              <a:ext cx="1213456" cy="174734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203" name="image2.png"/>
            <p:cNvPicPr>
              <a:picLocks noChangeAspect="1"/>
            </p:cNvPicPr>
            <p:nvPr/>
          </p:nvPicPr>
          <p:blipFill>
            <a:blip r:embed="rId5" cstate="print">
              <a:extLst/>
            </a:blip>
            <a:stretch>
              <a:fillRect/>
            </a:stretch>
          </p:blipFill>
          <p:spPr>
            <a:xfrm>
              <a:off x="1633416" y="264610"/>
              <a:ext cx="1413742" cy="934347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sp>
        <p:nvSpPr>
          <p:cNvPr id="205" name="Shape 205"/>
          <p:cNvSpPr>
            <a:spLocks noGrp="1"/>
          </p:cNvSpPr>
          <p:nvPr>
            <p:ph type="title"/>
          </p:nvPr>
        </p:nvSpPr>
        <p:spPr>
          <a:xfrm>
            <a:off x="628648" y="1071546"/>
            <a:ext cx="6745811" cy="668340"/>
          </a:xfrm>
          <a:prstGeom prst="rect">
            <a:avLst/>
          </a:prstGeom>
        </p:spPr>
        <p:txBody>
          <a:bodyPr/>
          <a:lstStyle>
            <a:lvl1pPr>
              <a:defRPr sz="3200" b="1">
                <a:solidFill>
                  <a:srgbClr val="D9562C"/>
                </a:solidFill>
                <a:latin typeface="Tahoma"/>
                <a:ea typeface="Tahoma"/>
                <a:cs typeface="Tahoma"/>
                <a:sym typeface="Tahoma"/>
              </a:defRPr>
            </a:lvl1pPr>
          </a:lstStyle>
          <a:p>
            <a:r>
              <a:rPr>
                <a:solidFill>
                  <a:srgbClr val="9A3E00"/>
                </a:solidFill>
                <a:latin typeface="Times New Roman" pitchFamily="18" charset="0"/>
                <a:cs typeface="Times New Roman" pitchFamily="18" charset="0"/>
              </a:rPr>
              <a:t>НАСЛЕДОВАНИЕ</a:t>
            </a:r>
          </a:p>
        </p:txBody>
      </p:sp>
      <p:pic>
        <p:nvPicPr>
          <p:cNvPr id="206" name="image9.png"/>
          <p:cNvPicPr>
            <a:picLocks noChangeAspect="1"/>
          </p:cNvPicPr>
          <p:nvPr/>
        </p:nvPicPr>
        <p:blipFill>
          <a:blip r:embed="rId6">
            <a:extLst/>
          </a:blip>
          <a:stretch>
            <a:fillRect/>
          </a:stretch>
        </p:blipFill>
        <p:spPr>
          <a:xfrm>
            <a:off x="214282" y="1803443"/>
            <a:ext cx="2755233" cy="18279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07" name="Shape 207"/>
          <p:cNvSpPr/>
          <p:nvPr/>
        </p:nvSpPr>
        <p:spPr>
          <a:xfrm>
            <a:off x="3260035" y="1803444"/>
            <a:ext cx="4870168" cy="181588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 algn="just">
              <a:defRPr sz="12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r>
              <a:rPr sz="1600">
                <a:latin typeface="Times New Roman" pitchFamily="18" charset="0"/>
                <a:cs typeface="Times New Roman" pitchFamily="18" charset="0"/>
              </a:rPr>
              <a:t>Вклад может быть унаследован по завещанию вкладчика или по закону. Права на денежные средства, внесенные гражданином во вклад или находящиеся на любом другом его счете в банке, могут быть завещаны им с помощью:</a:t>
            </a:r>
            <a:endParaRPr sz="1600">
              <a:latin typeface="Times New Roman" pitchFamily="18" charset="0"/>
              <a:ea typeface="Calibri Light"/>
              <a:cs typeface="Times New Roman" pitchFamily="18" charset="0"/>
              <a:sym typeface="Calibri Light"/>
            </a:endParaRPr>
          </a:p>
          <a:p>
            <a:pPr marL="285750" indent="-285750" algn="just">
              <a:buClr>
                <a:srgbClr val="0EBACE"/>
              </a:buClr>
              <a:buSzPct val="100000"/>
              <a:buFont typeface="Lucida Grande"/>
              <a:buChar char="●"/>
              <a:defRPr sz="12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r>
              <a:rPr sz="1600">
                <a:latin typeface="Times New Roman" pitchFamily="18" charset="0"/>
                <a:cs typeface="Times New Roman" pitchFamily="18" charset="0"/>
              </a:rPr>
              <a:t>Завещания или</a:t>
            </a:r>
            <a:endParaRPr sz="1600">
              <a:latin typeface="Times New Roman" pitchFamily="18" charset="0"/>
              <a:ea typeface="Calibri Light"/>
              <a:cs typeface="Times New Roman" pitchFamily="18" charset="0"/>
              <a:sym typeface="Calibri Light"/>
            </a:endParaRPr>
          </a:p>
          <a:p>
            <a:pPr marL="285750" indent="-285750" algn="just">
              <a:buClr>
                <a:srgbClr val="0EBACE"/>
              </a:buClr>
              <a:buSzPct val="100000"/>
              <a:buFont typeface="Lucida Grande"/>
              <a:buChar char="●"/>
              <a:defRPr sz="12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r>
              <a:rPr sz="1600">
                <a:latin typeface="Times New Roman" pitchFamily="18" charset="0"/>
                <a:cs typeface="Times New Roman" pitchFamily="18" charset="0"/>
              </a:rPr>
              <a:t>Завещательного распоряжения</a:t>
            </a:r>
          </a:p>
        </p:txBody>
      </p:sp>
      <p:sp>
        <p:nvSpPr>
          <p:cNvPr id="208" name="Shape 208"/>
          <p:cNvSpPr/>
          <p:nvPr/>
        </p:nvSpPr>
        <p:spPr>
          <a:xfrm>
            <a:off x="142845" y="3786190"/>
            <a:ext cx="5786478" cy="304698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45719" rIns="45719">
            <a:spAutoFit/>
          </a:bodyPr>
          <a:lstStyle/>
          <a:p>
            <a:pPr algn="just">
              <a:defRPr sz="12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r>
              <a:rPr sz="160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Завещательное распоряжение правами на денежные средства в банках наследодатели могут совершить бесплатно в том банке, в котором оформлен договор банковского вклада. Право распоряжаться денежными средствами на банковском вкладе может быть передано по доверенности, которую можно оформить непосредственно в банке.</a:t>
            </a:r>
          </a:p>
          <a:p>
            <a:pPr algn="just">
              <a:defRPr sz="12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endParaRPr sz="1600">
              <a:solidFill>
                <a:srgbClr val="CC33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defRPr sz="12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r>
              <a:rPr sz="160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Наследник, которому завещаны денежные средства во вкладах или на счетах в банках, вправе в любое время до истечения шести месяцев со дня открытия наследства получить с них средства, необходимые для похорон (сумма выдаваемых средств не может превышать 40 000 рублей).</a:t>
            </a:r>
          </a:p>
        </p:txBody>
      </p:sp>
      <p:pic>
        <p:nvPicPr>
          <p:cNvPr id="11" name="Рисунок 10" descr="small_business_investment-1024x631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195036" y="4572008"/>
            <a:ext cx="2948964" cy="18171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0" name="image4.png"/>
          <p:cNvPicPr>
            <a:picLocks noChangeAspect="1"/>
          </p:cNvPicPr>
          <p:nvPr/>
        </p:nvPicPr>
        <p:blipFill>
          <a:blip r:embed="rId2">
            <a:extLst/>
          </a:blip>
          <a:srcRect t="1" b="828"/>
          <a:stretch>
            <a:fillRect/>
          </a:stretch>
        </p:blipFill>
        <p:spPr>
          <a:xfrm>
            <a:off x="628650" y="379095"/>
            <a:ext cx="1734785" cy="705376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215" name="Group 215"/>
          <p:cNvGrpSpPr/>
          <p:nvPr/>
        </p:nvGrpSpPr>
        <p:grpSpPr>
          <a:xfrm>
            <a:off x="6099254" y="0"/>
            <a:ext cx="3044747" cy="2430015"/>
            <a:chOff x="358211" y="0"/>
            <a:chExt cx="3044745" cy="2430014"/>
          </a:xfrm>
        </p:grpSpPr>
        <p:pic>
          <p:nvPicPr>
            <p:cNvPr id="212" name="image1.png"/>
            <p:cNvPicPr>
              <a:picLocks noChangeAspect="1"/>
            </p:cNvPicPr>
            <p:nvPr/>
          </p:nvPicPr>
          <p:blipFill>
            <a:blip r:embed="rId3" cstate="print">
              <a:extLst/>
            </a:blip>
            <a:srcRect t="48598" r="13140"/>
            <a:stretch>
              <a:fillRect/>
            </a:stretch>
          </p:blipFill>
          <p:spPr>
            <a:xfrm>
              <a:off x="358211" y="0"/>
              <a:ext cx="3044746" cy="128594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213" name="image1.png"/>
            <p:cNvPicPr>
              <a:picLocks noChangeAspect="1"/>
            </p:cNvPicPr>
            <p:nvPr/>
          </p:nvPicPr>
          <p:blipFill>
            <a:blip r:embed="rId4" cstate="print">
              <a:extLst/>
            </a:blip>
            <a:srcRect r="50436"/>
            <a:stretch>
              <a:fillRect/>
            </a:stretch>
          </p:blipFill>
          <p:spPr>
            <a:xfrm>
              <a:off x="2189502" y="682672"/>
              <a:ext cx="1213456" cy="174734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214" name="image2.png"/>
            <p:cNvPicPr>
              <a:picLocks noChangeAspect="1"/>
            </p:cNvPicPr>
            <p:nvPr/>
          </p:nvPicPr>
          <p:blipFill>
            <a:blip r:embed="rId5" cstate="print">
              <a:extLst/>
            </a:blip>
            <a:stretch>
              <a:fillRect/>
            </a:stretch>
          </p:blipFill>
          <p:spPr>
            <a:xfrm>
              <a:off x="1633416" y="264610"/>
              <a:ext cx="1413742" cy="934347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sp>
        <p:nvSpPr>
          <p:cNvPr id="216" name="Shape 216"/>
          <p:cNvSpPr>
            <a:spLocks noGrp="1"/>
          </p:cNvSpPr>
          <p:nvPr>
            <p:ph type="title"/>
          </p:nvPr>
        </p:nvSpPr>
        <p:spPr>
          <a:xfrm>
            <a:off x="642910" y="1071546"/>
            <a:ext cx="6745807" cy="947670"/>
          </a:xfrm>
          <a:prstGeom prst="rect">
            <a:avLst/>
          </a:prstGeom>
        </p:spPr>
        <p:txBody>
          <a:bodyPr/>
          <a:lstStyle>
            <a:lvl1pPr>
              <a:defRPr sz="3200" b="1">
                <a:solidFill>
                  <a:srgbClr val="D9562C"/>
                </a:solidFill>
                <a:latin typeface="Tahoma"/>
                <a:ea typeface="Tahoma"/>
                <a:cs typeface="Tahoma"/>
                <a:sym typeface="Tahoma"/>
              </a:defRPr>
            </a:lvl1pPr>
          </a:lstStyle>
          <a:p>
            <a:r>
              <a:rPr>
                <a:solidFill>
                  <a:srgbClr val="9A3E00"/>
                </a:solidFill>
                <a:latin typeface="Times New Roman" pitchFamily="18" charset="0"/>
                <a:cs typeface="Times New Roman" pitchFamily="18" charset="0"/>
              </a:rPr>
              <a:t>СТРАХОВАНИЕ</a:t>
            </a:r>
          </a:p>
        </p:txBody>
      </p:sp>
      <p:sp>
        <p:nvSpPr>
          <p:cNvPr id="217" name="Shape 217"/>
          <p:cNvSpPr/>
          <p:nvPr/>
        </p:nvSpPr>
        <p:spPr>
          <a:xfrm>
            <a:off x="714348" y="1714488"/>
            <a:ext cx="7399954" cy="58477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 algn="just">
              <a:defRPr sz="12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lvl1pPr>
          </a:lstStyle>
          <a:p>
            <a:r>
              <a:rPr sz="1600">
                <a:latin typeface="Times New Roman" pitchFamily="18" charset="0"/>
                <a:cs typeface="Times New Roman" pitchFamily="18" charset="0"/>
              </a:rPr>
              <a:t>Все вклады физических лиц в банках подлежат обязательному страхованию в государственной корпорации «Агентство по страхованию вкладов» кроме:</a:t>
            </a:r>
          </a:p>
        </p:txBody>
      </p:sp>
      <p:pic>
        <p:nvPicPr>
          <p:cNvPr id="218" name="image10.png" descr="Защита капитала.png"/>
          <p:cNvPicPr>
            <a:picLocks noChangeAspect="1"/>
          </p:cNvPicPr>
          <p:nvPr/>
        </p:nvPicPr>
        <p:blipFill>
          <a:blip r:embed="rId6">
            <a:extLst/>
          </a:blip>
          <a:stretch>
            <a:fillRect/>
          </a:stretch>
        </p:blipFill>
        <p:spPr>
          <a:xfrm>
            <a:off x="40849" y="2714620"/>
            <a:ext cx="2816639" cy="22860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19" name="Shape 219"/>
          <p:cNvSpPr/>
          <p:nvPr/>
        </p:nvSpPr>
        <p:spPr>
          <a:xfrm>
            <a:off x="2857488" y="2500306"/>
            <a:ext cx="6143668" cy="2616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45719" rIns="45719">
            <a:spAutoFit/>
          </a:bodyPr>
          <a:lstStyle/>
          <a:p>
            <a:pPr marL="285750" indent="-285750" algn="just">
              <a:spcBef>
                <a:spcPts val="600"/>
              </a:spcBef>
              <a:buClr>
                <a:srgbClr val="0EBACE"/>
              </a:buClr>
              <a:buSzPct val="100000"/>
              <a:buFont typeface="Lucida Grande"/>
              <a:buChar char="●"/>
              <a:defRPr sz="12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r>
              <a:rPr sz="1600" smtClean="0">
                <a:latin typeface="Times New Roman" pitchFamily="18" charset="0"/>
                <a:cs typeface="Times New Roman" pitchFamily="18" charset="0"/>
              </a:rPr>
              <a:t>Средств </a:t>
            </a:r>
            <a:r>
              <a:rPr sz="1600">
                <a:latin typeface="Times New Roman" pitchFamily="18" charset="0"/>
                <a:cs typeface="Times New Roman" pitchFamily="18" charset="0"/>
              </a:rPr>
              <a:t>на счетах физических </a:t>
            </a:r>
            <a:r>
              <a:rPr sz="1600" smtClean="0">
                <a:latin typeface="Times New Roman" pitchFamily="18" charset="0"/>
                <a:cs typeface="Times New Roman" pitchFamily="18" charset="0"/>
              </a:rPr>
              <a:t>лиц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sz="1600">
                <a:latin typeface="Times New Roman" pitchFamily="18" charset="0"/>
                <a:cs typeface="Times New Roman" pitchFamily="18" charset="0"/>
              </a:rPr>
              <a:t>предпринимателей, адвокатов и нотариусов, если счета открыты в связи с профессиональной деятельностью</a:t>
            </a:r>
          </a:p>
          <a:p>
            <a:pPr marL="285750" indent="-285750" algn="just">
              <a:spcBef>
                <a:spcPts val="600"/>
              </a:spcBef>
              <a:buClr>
                <a:srgbClr val="0EBACE"/>
              </a:buClr>
              <a:buSzPct val="100000"/>
              <a:buFont typeface="Lucida Grande"/>
              <a:buChar char="●"/>
              <a:defRPr sz="12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r>
              <a:rPr sz="1600" smtClean="0">
                <a:latin typeface="Times New Roman" pitchFamily="18" charset="0"/>
                <a:cs typeface="Times New Roman" pitchFamily="18" charset="0"/>
              </a:rPr>
              <a:t>Вклад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ов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sz="1600">
                <a:latin typeface="Times New Roman" pitchFamily="18" charset="0"/>
                <a:cs typeface="Times New Roman" pitchFamily="18" charset="0"/>
              </a:rPr>
              <a:t>филиалах российских банков, находящихся за границей</a:t>
            </a:r>
          </a:p>
          <a:p>
            <a:pPr marL="285750" indent="-285750" algn="just">
              <a:spcBef>
                <a:spcPts val="600"/>
              </a:spcBef>
              <a:buClr>
                <a:srgbClr val="0EBACE"/>
              </a:buClr>
              <a:buSzPct val="100000"/>
              <a:buFont typeface="Lucida Grande"/>
              <a:buChar char="●"/>
              <a:defRPr sz="12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r>
              <a:rPr sz="1600" smtClean="0">
                <a:latin typeface="Times New Roman" pitchFamily="18" charset="0"/>
                <a:cs typeface="Times New Roman" pitchFamily="18" charset="0"/>
              </a:rPr>
              <a:t>Средств, переданны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х</a:t>
            </a:r>
            <a:r>
              <a:rPr sz="16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>
                <a:latin typeface="Times New Roman" pitchFamily="18" charset="0"/>
                <a:cs typeface="Times New Roman" pitchFamily="18" charset="0"/>
              </a:rPr>
              <a:t>банкам в доверительное управление</a:t>
            </a:r>
          </a:p>
          <a:p>
            <a:pPr marL="285750" indent="-285750" algn="just">
              <a:spcBef>
                <a:spcPts val="600"/>
              </a:spcBef>
              <a:buClr>
                <a:srgbClr val="0EBACE"/>
              </a:buClr>
              <a:buSzPct val="100000"/>
              <a:buFont typeface="Lucida Grande"/>
              <a:buChar char="●"/>
              <a:defRPr sz="12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r>
              <a:rPr sz="1600" smtClean="0">
                <a:latin typeface="Times New Roman" pitchFamily="18" charset="0"/>
                <a:cs typeface="Times New Roman" pitchFamily="18" charset="0"/>
              </a:rPr>
              <a:t>Средств, переведенны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х</a:t>
            </a:r>
            <a:r>
              <a:rPr sz="16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>
                <a:latin typeface="Times New Roman" pitchFamily="18" charset="0"/>
                <a:cs typeface="Times New Roman" pitchFamily="18" charset="0"/>
              </a:rPr>
              <a:t>в так называемые «электронные кошельки</a:t>
            </a:r>
            <a:r>
              <a:rPr sz="1600" smtClean="0">
                <a:latin typeface="Times New Roman" pitchFamily="18" charset="0"/>
                <a:cs typeface="Times New Roman" pitchFamily="18" charset="0"/>
              </a:rPr>
              <a:t>»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285750" indent="-285750" algn="just">
              <a:spcBef>
                <a:spcPts val="600"/>
              </a:spcBef>
              <a:buClr>
                <a:srgbClr val="0EBACE"/>
              </a:buClr>
              <a:buSzPct val="100000"/>
              <a:buFont typeface="Lucida Grande"/>
              <a:buChar char="●"/>
              <a:defRPr sz="12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и др.</a:t>
            </a:r>
            <a:endParaRPr sz="16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1" name="Shape 221"/>
          <p:cNvSpPr/>
          <p:nvPr/>
        </p:nvSpPr>
        <p:spPr>
          <a:xfrm>
            <a:off x="1357290" y="5715016"/>
            <a:ext cx="7643866" cy="1154160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45719" tIns="45719" rIns="45719" bIns="45719" numCol="1" anchor="t">
            <a:spAutoFit/>
          </a:bodyPr>
          <a:lstStyle/>
          <a:p>
            <a:pPr marL="285750" indent="-285750" algn="ctr">
              <a:spcBef>
                <a:spcPts val="600"/>
              </a:spcBef>
              <a:defRPr sz="12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r>
              <a:rPr sz="1600" b="1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Под действие указанного закона подпадают не только внесенная во вклад сумма, но и проценты по  вкладу. </a:t>
            </a:r>
          </a:p>
          <a:p>
            <a:pPr marL="285750" indent="-285750" algn="ctr">
              <a:spcBef>
                <a:spcPts val="600"/>
              </a:spcBef>
              <a:defRPr sz="12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r>
              <a:rPr sz="1600" b="1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Для того чтобы под полную защиту попали ваши накопления свыше 1 400 000 </a:t>
            </a:r>
            <a:r>
              <a:rPr sz="1600" b="1" smtClean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рублей</a:t>
            </a:r>
            <a:r>
              <a:rPr sz="1600" b="1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, их целесообразно разместить в разных банках. </a:t>
            </a:r>
          </a:p>
        </p:txBody>
      </p:sp>
      <p:pic>
        <p:nvPicPr>
          <p:cNvPr id="14" name="Рисунок 13" descr="5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14282" y="5643578"/>
            <a:ext cx="1000108" cy="1000108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14348" y="142852"/>
            <a:ext cx="4786346" cy="12557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2800" b="1" dirty="0" smtClean="0">
                <a:solidFill>
                  <a:srgbClr val="9A3E00"/>
                </a:solidFill>
                <a:latin typeface="Times New Roman" pitchFamily="18" charset="0"/>
                <a:cs typeface="Times New Roman" pitchFamily="18" charset="0"/>
              </a:rPr>
              <a:t>МЕХАНИЗМ ЗАЩИТЫ НАРУШЕННЫХ ПРАВ ВКЛАДЧИКА</a:t>
            </a:r>
            <a:endParaRPr lang="ru-RU" sz="2800" b="1" dirty="0">
              <a:solidFill>
                <a:srgbClr val="9A3E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Схема 4"/>
          <p:cNvGraphicFramePr/>
          <p:nvPr/>
        </p:nvGraphicFramePr>
        <p:xfrm>
          <a:off x="357158" y="1285860"/>
          <a:ext cx="7977222" cy="54927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6" name="Group 140"/>
          <p:cNvGrpSpPr/>
          <p:nvPr/>
        </p:nvGrpSpPr>
        <p:grpSpPr>
          <a:xfrm>
            <a:off x="6099254" y="0"/>
            <a:ext cx="3044747" cy="2430015"/>
            <a:chOff x="358211" y="0"/>
            <a:chExt cx="3044745" cy="2430014"/>
          </a:xfrm>
        </p:grpSpPr>
        <p:pic>
          <p:nvPicPr>
            <p:cNvPr id="7" name="image1.png"/>
            <p:cNvPicPr>
              <a:picLocks noChangeAspect="1"/>
            </p:cNvPicPr>
            <p:nvPr/>
          </p:nvPicPr>
          <p:blipFill>
            <a:blip r:embed="rId6" cstate="print">
              <a:extLst/>
            </a:blip>
            <a:srcRect t="48598" r="13140"/>
            <a:stretch>
              <a:fillRect/>
            </a:stretch>
          </p:blipFill>
          <p:spPr>
            <a:xfrm>
              <a:off x="358211" y="0"/>
              <a:ext cx="3044746" cy="128594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8" name="image1.png"/>
            <p:cNvPicPr>
              <a:picLocks noChangeAspect="1"/>
            </p:cNvPicPr>
            <p:nvPr/>
          </p:nvPicPr>
          <p:blipFill>
            <a:blip r:embed="rId7" cstate="print">
              <a:extLst/>
            </a:blip>
            <a:srcRect r="50436"/>
            <a:stretch>
              <a:fillRect/>
            </a:stretch>
          </p:blipFill>
          <p:spPr>
            <a:xfrm>
              <a:off x="2189502" y="682672"/>
              <a:ext cx="1213456" cy="174734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9" name="image2.png"/>
            <p:cNvPicPr>
              <a:picLocks noChangeAspect="1"/>
            </p:cNvPicPr>
            <p:nvPr/>
          </p:nvPicPr>
          <p:blipFill>
            <a:blip r:embed="rId8" cstate="print">
              <a:extLst/>
            </a:blip>
            <a:stretch>
              <a:fillRect/>
            </a:stretch>
          </p:blipFill>
          <p:spPr>
            <a:xfrm>
              <a:off x="1633416" y="264610"/>
              <a:ext cx="1413742" cy="934347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2" name="image1.png"/>
          <p:cNvPicPr>
            <a:picLocks noChangeAspect="1"/>
          </p:cNvPicPr>
          <p:nvPr/>
        </p:nvPicPr>
        <p:blipFill>
          <a:blip r:embed="rId2">
            <a:extLst/>
          </a:blip>
          <a:srcRect l="28527" t="15080" r="1" b="226"/>
          <a:stretch>
            <a:fillRect/>
          </a:stretch>
        </p:blipFill>
        <p:spPr>
          <a:xfrm>
            <a:off x="-1" y="-1"/>
            <a:ext cx="4338322" cy="3669105"/>
          </a:xfrm>
          <a:prstGeom prst="rect">
            <a:avLst/>
          </a:prstGeom>
          <a:ln w="12700">
            <a:miter lim="400000"/>
          </a:ln>
        </p:spPr>
      </p:pic>
      <p:pic>
        <p:nvPicPr>
          <p:cNvPr id="253" name="image1.png"/>
          <p:cNvPicPr>
            <a:picLocks noChangeAspect="1"/>
          </p:cNvPicPr>
          <p:nvPr/>
        </p:nvPicPr>
        <p:blipFill>
          <a:blip r:embed="rId2">
            <a:extLst/>
          </a:blip>
          <a:srcRect l="10514" t="209" b="10887"/>
          <a:stretch>
            <a:fillRect/>
          </a:stretch>
        </p:blipFill>
        <p:spPr>
          <a:xfrm rot="10800000">
            <a:off x="3712255" y="-3"/>
            <a:ext cx="5431746" cy="3851525"/>
          </a:xfrm>
          <a:prstGeom prst="rect">
            <a:avLst/>
          </a:prstGeom>
          <a:ln w="12700">
            <a:miter lim="400000"/>
          </a:ln>
        </p:spPr>
      </p:pic>
      <p:pic>
        <p:nvPicPr>
          <p:cNvPr id="254" name="image2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2818441" y="527095"/>
            <a:ext cx="3385196" cy="2237286"/>
          </a:xfrm>
          <a:prstGeom prst="rect">
            <a:avLst/>
          </a:prstGeom>
          <a:ln w="12700">
            <a:miter lim="400000"/>
          </a:ln>
        </p:spPr>
      </p:pic>
      <p:sp>
        <p:nvSpPr>
          <p:cNvPr id="256" name="Shape 256"/>
          <p:cNvSpPr>
            <a:spLocks noGrp="1"/>
          </p:cNvSpPr>
          <p:nvPr>
            <p:ph type="ctrTitle"/>
          </p:nvPr>
        </p:nvSpPr>
        <p:spPr>
          <a:xfrm>
            <a:off x="609600" y="4199826"/>
            <a:ext cx="7782561" cy="1437658"/>
          </a:xfrm>
          <a:prstGeom prst="rect">
            <a:avLst/>
          </a:prstGeom>
        </p:spPr>
        <p:txBody>
          <a:bodyPr anchor="t"/>
          <a:lstStyle>
            <a:lvl1pPr>
              <a:defRPr sz="4400" b="1">
                <a:solidFill>
                  <a:srgbClr val="0EBACE"/>
                </a:solidFill>
                <a:latin typeface="Tahoma"/>
                <a:ea typeface="Tahoma"/>
                <a:cs typeface="Tahoma"/>
                <a:sym typeface="Tahoma"/>
              </a:defRPr>
            </a:lvl1pPr>
          </a:lstStyle>
          <a:p>
            <a:r>
              <a:rPr>
                <a:solidFill>
                  <a:srgbClr val="9A3E00"/>
                </a:solidFill>
                <a:latin typeface="Times New Roman" pitchFamily="18" charset="0"/>
                <a:cs typeface="Times New Roman" pitchFamily="18" charset="0"/>
              </a:rPr>
              <a:t>ПРАВА СТРАХОВАТЕЛЯ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8" name="image4.png"/>
          <p:cNvPicPr>
            <a:picLocks noChangeAspect="1"/>
          </p:cNvPicPr>
          <p:nvPr/>
        </p:nvPicPr>
        <p:blipFill>
          <a:blip r:embed="rId2">
            <a:extLst/>
          </a:blip>
          <a:srcRect t="1" b="828"/>
          <a:stretch>
            <a:fillRect/>
          </a:stretch>
        </p:blipFill>
        <p:spPr>
          <a:xfrm>
            <a:off x="628650" y="379095"/>
            <a:ext cx="1734785" cy="705376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263" name="Group 263"/>
          <p:cNvGrpSpPr/>
          <p:nvPr/>
        </p:nvGrpSpPr>
        <p:grpSpPr>
          <a:xfrm>
            <a:off x="6099254" y="0"/>
            <a:ext cx="3044747" cy="2430015"/>
            <a:chOff x="358211" y="0"/>
            <a:chExt cx="3044745" cy="2430014"/>
          </a:xfrm>
        </p:grpSpPr>
        <p:pic>
          <p:nvPicPr>
            <p:cNvPr id="260" name="image1.png"/>
            <p:cNvPicPr>
              <a:picLocks noChangeAspect="1"/>
            </p:cNvPicPr>
            <p:nvPr/>
          </p:nvPicPr>
          <p:blipFill>
            <a:blip r:embed="rId3" cstate="print">
              <a:extLst/>
            </a:blip>
            <a:srcRect t="48598" r="13140"/>
            <a:stretch>
              <a:fillRect/>
            </a:stretch>
          </p:blipFill>
          <p:spPr>
            <a:xfrm>
              <a:off x="358211" y="0"/>
              <a:ext cx="3044746" cy="128594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261" name="image1.png"/>
            <p:cNvPicPr>
              <a:picLocks noChangeAspect="1"/>
            </p:cNvPicPr>
            <p:nvPr/>
          </p:nvPicPr>
          <p:blipFill>
            <a:blip r:embed="rId4" cstate="print">
              <a:extLst/>
            </a:blip>
            <a:srcRect r="50436"/>
            <a:stretch>
              <a:fillRect/>
            </a:stretch>
          </p:blipFill>
          <p:spPr>
            <a:xfrm>
              <a:off x="2189502" y="682672"/>
              <a:ext cx="1213456" cy="174734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262" name="image2.png"/>
            <p:cNvPicPr>
              <a:picLocks noChangeAspect="1"/>
            </p:cNvPicPr>
            <p:nvPr/>
          </p:nvPicPr>
          <p:blipFill>
            <a:blip r:embed="rId5" cstate="print">
              <a:extLst/>
            </a:blip>
            <a:stretch>
              <a:fillRect/>
            </a:stretch>
          </p:blipFill>
          <p:spPr>
            <a:xfrm>
              <a:off x="1633416" y="264610"/>
              <a:ext cx="1413742" cy="934347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sp>
        <p:nvSpPr>
          <p:cNvPr id="264" name="Shape 264"/>
          <p:cNvSpPr>
            <a:spLocks noGrp="1"/>
          </p:cNvSpPr>
          <p:nvPr>
            <p:ph type="title"/>
          </p:nvPr>
        </p:nvSpPr>
        <p:spPr>
          <a:xfrm>
            <a:off x="628649" y="1198955"/>
            <a:ext cx="6580535" cy="711010"/>
          </a:xfrm>
          <a:prstGeom prst="rect">
            <a:avLst/>
          </a:prstGeom>
        </p:spPr>
        <p:txBody>
          <a:bodyPr/>
          <a:lstStyle>
            <a:lvl1pPr>
              <a:defRPr sz="3200" b="1">
                <a:solidFill>
                  <a:srgbClr val="D9562C"/>
                </a:solidFill>
                <a:latin typeface="Tahoma"/>
                <a:ea typeface="Tahoma"/>
                <a:cs typeface="Tahoma"/>
                <a:sym typeface="Tahoma"/>
              </a:defRPr>
            </a:lvl1pPr>
          </a:lstStyle>
          <a:p>
            <a:r>
              <a:rPr>
                <a:solidFill>
                  <a:srgbClr val="9A3E00"/>
                </a:solidFill>
                <a:latin typeface="Times New Roman" pitchFamily="18" charset="0"/>
                <a:cs typeface="Times New Roman" pitchFamily="18" charset="0"/>
              </a:rPr>
              <a:t>ПРАВА СТРАХОВАТЕЛЯ</a:t>
            </a:r>
          </a:p>
        </p:txBody>
      </p:sp>
      <p:sp>
        <p:nvSpPr>
          <p:cNvPr id="265" name="Shape 265"/>
          <p:cNvSpPr/>
          <p:nvPr/>
        </p:nvSpPr>
        <p:spPr>
          <a:xfrm>
            <a:off x="730248" y="2012331"/>
            <a:ext cx="7399954" cy="181588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 algn="just">
              <a:lnSpc>
                <a:spcPct val="150000"/>
              </a:lnSpc>
              <a:defRPr sz="12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lvl1pPr>
          </a:lstStyle>
          <a:p>
            <a:pPr algn="ctr">
              <a:lnSpc>
                <a:spcPct val="100000"/>
              </a:lnSpc>
            </a:pPr>
            <a:r>
              <a:rPr sz="160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Цель страхования – обеспечить страховую защиту в части материальных интересов физических лиц в виде полного или частичного возмещения ущерба и потерь, причиненных стихийными бедствиями, чрезвычайными происшествиями и событиями в различных областях человеческой деятельности, а также в части выплаты гражданам денежных сумм при наступлении страховых событий за счет страхового фонда, создаваемого на основе обязательных и добровольных платежей участников страхования.</a:t>
            </a:r>
          </a:p>
        </p:txBody>
      </p:sp>
      <p:pic>
        <p:nvPicPr>
          <p:cNvPr id="266" name="image13.png"/>
          <p:cNvPicPr>
            <a:picLocks noChangeAspect="1"/>
          </p:cNvPicPr>
          <p:nvPr/>
        </p:nvPicPr>
        <p:blipFill>
          <a:blip r:embed="rId6" cstate="print">
            <a:extLst/>
          </a:blip>
          <a:stretch>
            <a:fillRect/>
          </a:stretch>
        </p:blipFill>
        <p:spPr>
          <a:xfrm>
            <a:off x="642910" y="3786190"/>
            <a:ext cx="2559051" cy="1416877"/>
          </a:xfrm>
          <a:prstGeom prst="rect">
            <a:avLst/>
          </a:prstGeom>
          <a:ln w="12700">
            <a:miter lim="400000"/>
          </a:ln>
        </p:spPr>
      </p:pic>
      <p:sp>
        <p:nvSpPr>
          <p:cNvPr id="267" name="Shape 267"/>
          <p:cNvSpPr/>
          <p:nvPr/>
        </p:nvSpPr>
        <p:spPr>
          <a:xfrm>
            <a:off x="730250" y="5396731"/>
            <a:ext cx="7338611" cy="107721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 algn="ctr">
              <a:defRPr sz="12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r>
              <a:rPr sz="1600" b="1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Если услуга оказана некачественно, вас ввели в заблуждение на этапе предложения и продажи или отказываются принимать претензии в процессе использования финансового продукта, – вы как потребитель можете защитить свои права</a:t>
            </a:r>
            <a:r>
              <a:rPr sz="1600" b="1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ea typeface="Calibri Light"/>
                <a:cs typeface="Times New Roman" pitchFamily="18" charset="0"/>
                <a:sym typeface="Calibri Light"/>
              </a:rPr>
              <a:t>.</a:t>
            </a:r>
          </a:p>
        </p:txBody>
      </p:sp>
      <p:sp>
        <p:nvSpPr>
          <p:cNvPr id="12" name="Shape 277"/>
          <p:cNvSpPr/>
          <p:nvPr/>
        </p:nvSpPr>
        <p:spPr>
          <a:xfrm>
            <a:off x="3357554" y="3929066"/>
            <a:ext cx="5572164" cy="107721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45719" rIns="45719">
            <a:spAutoFit/>
          </a:bodyPr>
          <a:lstStyle/>
          <a:p>
            <a:pPr marL="571500" indent="-857250" algn="ctr">
              <a:defRPr sz="12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r>
              <a:rPr sz="1600" b="1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Предметом договора страхования является установление прав и обязанностей сторон, связанных</a:t>
            </a:r>
            <a:endParaRPr sz="1600" b="1">
              <a:solidFill>
                <a:srgbClr val="CC3300"/>
              </a:solidFill>
              <a:latin typeface="Times New Roman" pitchFamily="18" charset="0"/>
              <a:ea typeface="Calibri Light"/>
              <a:cs typeface="Times New Roman" pitchFamily="18" charset="0"/>
              <a:sym typeface="Calibri Light"/>
            </a:endParaRPr>
          </a:p>
          <a:p>
            <a:pPr marL="571500" indent="-857250" algn="ctr">
              <a:defRPr sz="12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r>
              <a:rPr sz="1600" b="1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с предоставлением страховщиком страховой защиты имущественных интересов страхователя.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143108" y="857232"/>
            <a:ext cx="4500594" cy="86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2800" b="1" dirty="0" smtClean="0">
                <a:solidFill>
                  <a:srgbClr val="9A3E00"/>
                </a:solidFill>
                <a:latin typeface="Times New Roman" pitchFamily="18" charset="0"/>
                <a:cs typeface="Times New Roman" pitchFamily="18" charset="0"/>
              </a:rPr>
              <a:t>ЗАЩИТА ПРАВ СТРАХОВАТЕЛЕЙ</a:t>
            </a:r>
            <a:endParaRPr lang="ru-RU" sz="2800" b="1" dirty="0">
              <a:solidFill>
                <a:srgbClr val="9A3E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Схема 5"/>
          <p:cNvGraphicFramePr/>
          <p:nvPr/>
        </p:nvGraphicFramePr>
        <p:xfrm>
          <a:off x="976266" y="1785926"/>
          <a:ext cx="3571900" cy="14287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7" name="Схема 6"/>
          <p:cNvGraphicFramePr/>
          <p:nvPr/>
        </p:nvGraphicFramePr>
        <p:xfrm>
          <a:off x="4905356" y="1785926"/>
          <a:ext cx="3571900" cy="14287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graphicFrame>
        <p:nvGraphicFramePr>
          <p:cNvPr id="8" name="Схема 7"/>
          <p:cNvGraphicFramePr/>
          <p:nvPr/>
        </p:nvGraphicFramePr>
        <p:xfrm>
          <a:off x="1047704" y="3286124"/>
          <a:ext cx="7477156" cy="17859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0" r:lo="rId11" r:qs="rId12" r:cs="rId13"/>
          </a:graphicData>
        </a:graphic>
      </p:graphicFrame>
      <p:grpSp>
        <p:nvGrpSpPr>
          <p:cNvPr id="2" name="Группа 8"/>
          <p:cNvGrpSpPr/>
          <p:nvPr/>
        </p:nvGrpSpPr>
        <p:grpSpPr>
          <a:xfrm>
            <a:off x="1071538" y="5371874"/>
            <a:ext cx="7405718" cy="599040"/>
            <a:chOff x="0" y="1279140"/>
            <a:chExt cx="7405718" cy="599040"/>
          </a:xfrm>
          <a:scene3d>
            <a:camera prst="orthographicFront"/>
            <a:lightRig rig="flat" dir="t"/>
          </a:scene3d>
        </p:grpSpPr>
        <p:sp>
          <p:nvSpPr>
            <p:cNvPr id="13" name="Скругленный прямоугольник 12"/>
            <p:cNvSpPr/>
            <p:nvPr/>
          </p:nvSpPr>
          <p:spPr>
            <a:xfrm>
              <a:off x="0" y="1279140"/>
              <a:ext cx="7405718" cy="599040"/>
            </a:xfrm>
            <a:prstGeom prst="roundRect">
              <a:avLst/>
            </a:prstGeom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-595650"/>
                <a:satOff val="10488"/>
                <a:lumOff val="2222"/>
                <a:alphaOff val="0"/>
              </a:schemeClr>
            </a:fillRef>
            <a:effectRef idx="2">
              <a:schemeClr val="accent2">
                <a:hueOff val="-595650"/>
                <a:satOff val="10488"/>
                <a:lumOff val="2222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4" name="Скругленный прямоугольник 4"/>
            <p:cNvSpPr/>
            <p:nvPr/>
          </p:nvSpPr>
          <p:spPr>
            <a:xfrm>
              <a:off x="29243" y="1308383"/>
              <a:ext cx="7347232" cy="540554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3340" tIns="53340" rIns="53340" bIns="53340" numCol="1" spcCol="1270" anchor="ctr" anchorCtr="0">
              <a:noAutofit/>
            </a:bodyPr>
            <a:lstStyle/>
            <a:p>
              <a:pPr lvl="0" algn="l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600" kern="1200" dirty="0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Основные виды нарушения прав страхователей</a:t>
              </a:r>
              <a:endParaRPr lang="ru-RU" sz="1600" kern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3" name="Группа 9"/>
          <p:cNvGrpSpPr/>
          <p:nvPr/>
        </p:nvGrpSpPr>
        <p:grpSpPr>
          <a:xfrm>
            <a:off x="1071538" y="5970914"/>
            <a:ext cx="7405718" cy="529920"/>
            <a:chOff x="0" y="1878180"/>
            <a:chExt cx="7405718" cy="529920"/>
          </a:xfrm>
        </p:grpSpPr>
        <p:sp>
          <p:nvSpPr>
            <p:cNvPr id="11" name="Прямоугольник 10"/>
            <p:cNvSpPr/>
            <p:nvPr/>
          </p:nvSpPr>
          <p:spPr>
            <a:xfrm>
              <a:off x="0" y="1878180"/>
              <a:ext cx="7405718" cy="529920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2" name="Прямоугольник 11"/>
            <p:cNvSpPr/>
            <p:nvPr/>
          </p:nvSpPr>
          <p:spPr>
            <a:xfrm>
              <a:off x="0" y="1878180"/>
              <a:ext cx="7405718" cy="52992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35132" tIns="17780" rIns="99568" bIns="17780" numCol="1" spcCol="1270" anchor="t" anchorCtr="0">
              <a:noAutofit/>
            </a:bodyPr>
            <a:lstStyle/>
            <a:p>
              <a:pPr marL="114300" lvl="1" indent="-114300" algn="l" defTabSz="622300">
                <a:lnSpc>
                  <a:spcPct val="90000"/>
                </a:lnSpc>
                <a:spcBef>
                  <a:spcPct val="0"/>
                </a:spcBef>
                <a:spcAft>
                  <a:spcPct val="20000"/>
                </a:spcAft>
                <a:buChar char="••"/>
              </a:pPr>
              <a:r>
                <a:rPr lang="ru-RU" sz="1400" kern="1200" dirty="0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Несвоевременная выплата страховки </a:t>
              </a:r>
            </a:p>
            <a:p>
              <a:pPr marL="114300" lvl="1" indent="-114300" algn="l" defTabSz="622300">
                <a:lnSpc>
                  <a:spcPct val="90000"/>
                </a:lnSpc>
                <a:spcBef>
                  <a:spcPct val="0"/>
                </a:spcBef>
                <a:spcAft>
                  <a:spcPct val="20000"/>
                </a:spcAft>
                <a:buChar char="••"/>
              </a:pPr>
              <a:r>
                <a:rPr lang="ru-RU" sz="1400" kern="1200" dirty="0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Недоучет понижающих коэффициентов при продаже страховки</a:t>
              </a:r>
            </a:p>
            <a:p>
              <a:pPr marL="114300" lvl="1" indent="-114300" algn="l" defTabSz="622300">
                <a:lnSpc>
                  <a:spcPct val="90000"/>
                </a:lnSpc>
                <a:spcBef>
                  <a:spcPct val="0"/>
                </a:spcBef>
                <a:spcAft>
                  <a:spcPct val="20000"/>
                </a:spcAft>
                <a:buChar char="••"/>
              </a:pPr>
              <a:r>
                <a:rPr lang="ru-RU" sz="1400" dirty="0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Отказ в страховой выплате (либо выплата в меньшей сумме)</a:t>
              </a:r>
              <a:endParaRPr lang="ru-RU" sz="1400" kern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16" name="Group 140"/>
          <p:cNvGrpSpPr/>
          <p:nvPr/>
        </p:nvGrpSpPr>
        <p:grpSpPr>
          <a:xfrm>
            <a:off x="6099254" y="0"/>
            <a:ext cx="3044747" cy="2430015"/>
            <a:chOff x="358211" y="0"/>
            <a:chExt cx="3044745" cy="2430014"/>
          </a:xfrm>
        </p:grpSpPr>
        <p:pic>
          <p:nvPicPr>
            <p:cNvPr id="17" name="image1.png"/>
            <p:cNvPicPr>
              <a:picLocks noChangeAspect="1"/>
            </p:cNvPicPr>
            <p:nvPr/>
          </p:nvPicPr>
          <p:blipFill>
            <a:blip r:embed="rId14" cstate="print">
              <a:extLst/>
            </a:blip>
            <a:srcRect t="48598" r="13140"/>
            <a:stretch>
              <a:fillRect/>
            </a:stretch>
          </p:blipFill>
          <p:spPr>
            <a:xfrm>
              <a:off x="358211" y="0"/>
              <a:ext cx="3044746" cy="128594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8" name="image1.png"/>
            <p:cNvPicPr>
              <a:picLocks noChangeAspect="1"/>
            </p:cNvPicPr>
            <p:nvPr/>
          </p:nvPicPr>
          <p:blipFill>
            <a:blip r:embed="rId15" cstate="print">
              <a:extLst/>
            </a:blip>
            <a:srcRect r="50436"/>
            <a:stretch>
              <a:fillRect/>
            </a:stretch>
          </p:blipFill>
          <p:spPr>
            <a:xfrm>
              <a:off x="2189502" y="682672"/>
              <a:ext cx="1213456" cy="174734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9" name="image2.png"/>
            <p:cNvPicPr>
              <a:picLocks noChangeAspect="1"/>
            </p:cNvPicPr>
            <p:nvPr/>
          </p:nvPicPr>
          <p:blipFill>
            <a:blip r:embed="rId16" cstate="print">
              <a:extLst/>
            </a:blip>
            <a:stretch>
              <a:fillRect/>
            </a:stretch>
          </p:blipFill>
          <p:spPr>
            <a:xfrm>
              <a:off x="1633416" y="264610"/>
              <a:ext cx="1413742" cy="934347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57422" y="714356"/>
            <a:ext cx="4714908" cy="12557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2800" b="1" dirty="0" smtClean="0">
                <a:solidFill>
                  <a:srgbClr val="9A3E00"/>
                </a:solidFill>
                <a:latin typeface="Times New Roman" pitchFamily="18" charset="0"/>
                <a:cs typeface="Times New Roman" pitchFamily="18" charset="0"/>
              </a:rPr>
              <a:t>МЕХАНИЗМ ЗАЩИТЫ НАРУШЕННЫХ ПРАВ СТРАХОВАТЕЛЯ</a:t>
            </a:r>
            <a:endParaRPr lang="ru-RU" sz="2800" b="1" dirty="0">
              <a:solidFill>
                <a:srgbClr val="9A3E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Схема 4"/>
          <p:cNvGraphicFramePr/>
          <p:nvPr/>
        </p:nvGraphicFramePr>
        <p:xfrm>
          <a:off x="928662" y="2071678"/>
          <a:ext cx="7262842" cy="46355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6" name="Group 140"/>
          <p:cNvGrpSpPr/>
          <p:nvPr/>
        </p:nvGrpSpPr>
        <p:grpSpPr>
          <a:xfrm>
            <a:off x="6099254" y="0"/>
            <a:ext cx="3044747" cy="2430015"/>
            <a:chOff x="358211" y="0"/>
            <a:chExt cx="3044745" cy="2430014"/>
          </a:xfrm>
        </p:grpSpPr>
        <p:pic>
          <p:nvPicPr>
            <p:cNvPr id="7" name="image1.png"/>
            <p:cNvPicPr>
              <a:picLocks noChangeAspect="1"/>
            </p:cNvPicPr>
            <p:nvPr/>
          </p:nvPicPr>
          <p:blipFill>
            <a:blip r:embed="rId6" cstate="print">
              <a:extLst/>
            </a:blip>
            <a:srcRect t="48598" r="13140"/>
            <a:stretch>
              <a:fillRect/>
            </a:stretch>
          </p:blipFill>
          <p:spPr>
            <a:xfrm>
              <a:off x="358211" y="0"/>
              <a:ext cx="3044746" cy="128594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8" name="image1.png"/>
            <p:cNvPicPr>
              <a:picLocks noChangeAspect="1"/>
            </p:cNvPicPr>
            <p:nvPr/>
          </p:nvPicPr>
          <p:blipFill>
            <a:blip r:embed="rId7" cstate="print">
              <a:extLst/>
            </a:blip>
            <a:srcRect r="50436"/>
            <a:stretch>
              <a:fillRect/>
            </a:stretch>
          </p:blipFill>
          <p:spPr>
            <a:xfrm>
              <a:off x="2189502" y="682672"/>
              <a:ext cx="1213456" cy="174734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9" name="image2.png"/>
            <p:cNvPicPr>
              <a:picLocks noChangeAspect="1"/>
            </p:cNvPicPr>
            <p:nvPr/>
          </p:nvPicPr>
          <p:blipFill>
            <a:blip r:embed="rId8" cstate="print">
              <a:extLst/>
            </a:blip>
            <a:stretch>
              <a:fillRect/>
            </a:stretch>
          </p:blipFill>
          <p:spPr>
            <a:xfrm>
              <a:off x="1633416" y="264610"/>
              <a:ext cx="1413742" cy="934347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2" name="image4.png"/>
          <p:cNvPicPr>
            <a:picLocks noChangeAspect="1"/>
          </p:cNvPicPr>
          <p:nvPr/>
        </p:nvPicPr>
        <p:blipFill>
          <a:blip r:embed="rId2">
            <a:extLst/>
          </a:blip>
          <a:srcRect t="1" b="828"/>
          <a:stretch>
            <a:fillRect/>
          </a:stretch>
        </p:blipFill>
        <p:spPr>
          <a:xfrm>
            <a:off x="628650" y="379095"/>
            <a:ext cx="1734785" cy="705376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287" name="Group 287"/>
          <p:cNvGrpSpPr/>
          <p:nvPr/>
        </p:nvGrpSpPr>
        <p:grpSpPr>
          <a:xfrm>
            <a:off x="6099254" y="0"/>
            <a:ext cx="3044747" cy="2430015"/>
            <a:chOff x="358211" y="0"/>
            <a:chExt cx="3044745" cy="2430014"/>
          </a:xfrm>
        </p:grpSpPr>
        <p:pic>
          <p:nvPicPr>
            <p:cNvPr id="284" name="image1.png"/>
            <p:cNvPicPr>
              <a:picLocks noChangeAspect="1"/>
            </p:cNvPicPr>
            <p:nvPr/>
          </p:nvPicPr>
          <p:blipFill>
            <a:blip r:embed="rId3" cstate="print">
              <a:extLst/>
            </a:blip>
            <a:srcRect t="48598" r="13140"/>
            <a:stretch>
              <a:fillRect/>
            </a:stretch>
          </p:blipFill>
          <p:spPr>
            <a:xfrm>
              <a:off x="358211" y="0"/>
              <a:ext cx="3044746" cy="128594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285" name="image1.png"/>
            <p:cNvPicPr>
              <a:picLocks noChangeAspect="1"/>
            </p:cNvPicPr>
            <p:nvPr/>
          </p:nvPicPr>
          <p:blipFill>
            <a:blip r:embed="rId4" cstate="print">
              <a:extLst/>
            </a:blip>
            <a:srcRect r="50436"/>
            <a:stretch>
              <a:fillRect/>
            </a:stretch>
          </p:blipFill>
          <p:spPr>
            <a:xfrm>
              <a:off x="2189502" y="682672"/>
              <a:ext cx="1213456" cy="174734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286" name="image2.png"/>
            <p:cNvPicPr>
              <a:picLocks noChangeAspect="1"/>
            </p:cNvPicPr>
            <p:nvPr/>
          </p:nvPicPr>
          <p:blipFill>
            <a:blip r:embed="rId5" cstate="print">
              <a:extLst/>
            </a:blip>
            <a:stretch>
              <a:fillRect/>
            </a:stretch>
          </p:blipFill>
          <p:spPr>
            <a:xfrm>
              <a:off x="1633416" y="264610"/>
              <a:ext cx="1413742" cy="934347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sp>
        <p:nvSpPr>
          <p:cNvPr id="288" name="Shape 288"/>
          <p:cNvSpPr>
            <a:spLocks noGrp="1"/>
          </p:cNvSpPr>
          <p:nvPr>
            <p:ph type="title"/>
          </p:nvPr>
        </p:nvSpPr>
        <p:spPr>
          <a:xfrm>
            <a:off x="2428860" y="357166"/>
            <a:ext cx="3714776" cy="711010"/>
          </a:xfrm>
          <a:prstGeom prst="rect">
            <a:avLst/>
          </a:prstGeom>
        </p:spPr>
        <p:txBody>
          <a:bodyPr>
            <a:normAutofit fontScale="90000"/>
          </a:bodyPr>
          <a:lstStyle>
            <a:lvl1pPr defTabSz="877823">
              <a:defRPr sz="3072" b="1">
                <a:solidFill>
                  <a:srgbClr val="D9562C"/>
                </a:solidFill>
                <a:latin typeface="Tahoma"/>
                <a:ea typeface="Tahoma"/>
                <a:cs typeface="Tahoma"/>
                <a:sym typeface="Tahoma"/>
              </a:defRPr>
            </a:lvl1pPr>
          </a:lstStyle>
          <a:p>
            <a:pPr algn="ctr"/>
            <a:r>
              <a:rPr>
                <a:solidFill>
                  <a:srgbClr val="9A3E00"/>
                </a:solidFill>
                <a:latin typeface="Times New Roman" pitchFamily="18" charset="0"/>
                <a:cs typeface="Times New Roman" pitchFamily="18" charset="0"/>
              </a:rPr>
              <a:t>ПРИ НАРУШЕНИИ ВАШИХ ПРАВ</a:t>
            </a:r>
          </a:p>
        </p:txBody>
      </p:sp>
      <p:sp>
        <p:nvSpPr>
          <p:cNvPr id="291" name="Shape 291"/>
          <p:cNvSpPr/>
          <p:nvPr/>
        </p:nvSpPr>
        <p:spPr>
          <a:xfrm>
            <a:off x="1000100" y="5715016"/>
            <a:ext cx="7399953" cy="83099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 algn="ctr">
              <a:defRPr sz="1200">
                <a:latin typeface="Tahoma"/>
                <a:ea typeface="Tahoma"/>
                <a:cs typeface="Tahoma"/>
                <a:sym typeface="Tahoma"/>
              </a:defRPr>
            </a:pPr>
            <a:r>
              <a:rPr sz="1600"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>
                <a:solidFill>
                  <a:srgbClr val="4D4D4C"/>
                </a:solidFill>
                <a:latin typeface="Times New Roman" pitchFamily="18" charset="0"/>
                <a:cs typeface="Times New Roman" pitchFamily="18" charset="0"/>
              </a:rPr>
              <a:t>Чтобы избежать нарушения ваших прав еще на этапе заключения договора, внимательно читайте все документы и откажитесь от услуги в данном банке (или другой финансовой компании), если условия кажутся вам сомнительными.</a:t>
            </a:r>
          </a:p>
        </p:txBody>
      </p:sp>
      <p:graphicFrame>
        <p:nvGraphicFramePr>
          <p:cNvPr id="11" name="Схема 10"/>
          <p:cNvGraphicFramePr/>
          <p:nvPr/>
        </p:nvGraphicFramePr>
        <p:xfrm>
          <a:off x="1643042" y="1428736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sp>
        <p:nvSpPr>
          <p:cNvPr id="12" name="Левая фигурная скобка 11"/>
          <p:cNvSpPr/>
          <p:nvPr/>
        </p:nvSpPr>
        <p:spPr>
          <a:xfrm rot="16200000">
            <a:off x="2285984" y="3786190"/>
            <a:ext cx="642942" cy="2071702"/>
          </a:xfrm>
          <a:prstGeom prst="leftBrace">
            <a:avLst>
              <a:gd name="adj1" fmla="val 8333"/>
              <a:gd name="adj2" fmla="val 50000"/>
            </a:avLst>
          </a:prstGeom>
          <a:ln w="12700">
            <a:solidFill>
              <a:schemeClr val="accent1">
                <a:lumMod val="50000"/>
              </a:scheme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1285852" y="5214950"/>
            <a:ext cx="278608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Внесудебный порядок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14" name="Рисунок 13" descr="5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214282" y="5643578"/>
            <a:ext cx="1000108" cy="1000108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85720" y="357166"/>
            <a:ext cx="4500594" cy="86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2800" b="1" dirty="0" smtClean="0">
                <a:solidFill>
                  <a:srgbClr val="9A3E00"/>
                </a:solidFill>
                <a:latin typeface="Times New Roman" pitchFamily="18" charset="0"/>
                <a:cs typeface="Times New Roman" pitchFamily="18" charset="0"/>
              </a:rPr>
              <a:t>ДЕЯТЕЛЬНОСТЬ РОСПОТРЕБНАДЗОРА</a:t>
            </a:r>
            <a:endParaRPr lang="ru-RU" sz="2800" b="1" dirty="0">
              <a:solidFill>
                <a:srgbClr val="9A3E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 l="23437" t="7291" r="25000" b="3125"/>
          <a:stretch>
            <a:fillRect/>
          </a:stretch>
        </p:blipFill>
        <p:spPr bwMode="auto">
          <a:xfrm>
            <a:off x="214282" y="1571612"/>
            <a:ext cx="4897632" cy="47863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Прямоугольник 8"/>
          <p:cNvSpPr/>
          <p:nvPr/>
        </p:nvSpPr>
        <p:spPr>
          <a:xfrm>
            <a:off x="5715040" y="1857364"/>
            <a:ext cx="2714612" cy="13388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  <a:buFont typeface="Courier New" pitchFamily="49" charset="0"/>
              <a:buChar char="o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Управление Роспотребнадзора по Томской области:</a:t>
            </a:r>
          </a:p>
          <a:p>
            <a:pPr algn="ctr">
              <a:lnSpc>
                <a:spcPct val="90000"/>
              </a:lnSpc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г.Томск, пр.Фрунзе, 103а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/>
          <a:srcRect l="22851" t="39583" r="66016" b="44792"/>
          <a:stretch>
            <a:fillRect/>
          </a:stretch>
        </p:blipFill>
        <p:spPr bwMode="auto">
          <a:xfrm>
            <a:off x="5786478" y="3500438"/>
            <a:ext cx="2643174" cy="20867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Прямоугольник 10"/>
          <p:cNvSpPr/>
          <p:nvPr/>
        </p:nvSpPr>
        <p:spPr>
          <a:xfrm>
            <a:off x="5715040" y="5803480"/>
            <a:ext cx="2714612" cy="8402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Обращение можно подать лично или через официальный сайт</a:t>
            </a:r>
            <a:endParaRPr lang="en-US" b="1" dirty="0" smtClean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0" name="Group 140"/>
          <p:cNvGrpSpPr/>
          <p:nvPr/>
        </p:nvGrpSpPr>
        <p:grpSpPr>
          <a:xfrm>
            <a:off x="6099254" y="0"/>
            <a:ext cx="3044747" cy="2430015"/>
            <a:chOff x="358211" y="0"/>
            <a:chExt cx="3044745" cy="2430014"/>
          </a:xfrm>
        </p:grpSpPr>
        <p:pic>
          <p:nvPicPr>
            <p:cNvPr id="12" name="image1.png"/>
            <p:cNvPicPr>
              <a:picLocks noChangeAspect="1"/>
            </p:cNvPicPr>
            <p:nvPr/>
          </p:nvPicPr>
          <p:blipFill>
            <a:blip r:embed="rId4" cstate="print">
              <a:extLst/>
            </a:blip>
            <a:srcRect t="48598" r="13140"/>
            <a:stretch>
              <a:fillRect/>
            </a:stretch>
          </p:blipFill>
          <p:spPr>
            <a:xfrm>
              <a:off x="358211" y="0"/>
              <a:ext cx="3044746" cy="128594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3" name="image1.png"/>
            <p:cNvPicPr>
              <a:picLocks noChangeAspect="1"/>
            </p:cNvPicPr>
            <p:nvPr/>
          </p:nvPicPr>
          <p:blipFill>
            <a:blip r:embed="rId5" cstate="print">
              <a:extLst/>
            </a:blip>
            <a:srcRect r="50436"/>
            <a:stretch>
              <a:fillRect/>
            </a:stretch>
          </p:blipFill>
          <p:spPr>
            <a:xfrm>
              <a:off x="2189502" y="682672"/>
              <a:ext cx="1213456" cy="174734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4" name="image2.png"/>
            <p:cNvPicPr>
              <a:picLocks noChangeAspect="1"/>
            </p:cNvPicPr>
            <p:nvPr/>
          </p:nvPicPr>
          <p:blipFill>
            <a:blip r:embed="rId6" cstate="print">
              <a:extLst/>
            </a:blip>
            <a:stretch>
              <a:fillRect/>
            </a:stretch>
          </p:blipFill>
          <p:spPr>
            <a:xfrm>
              <a:off x="1633416" y="264610"/>
              <a:ext cx="1413742" cy="934347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000232" y="928670"/>
            <a:ext cx="5429288" cy="86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2800" b="1" dirty="0" smtClean="0">
                <a:solidFill>
                  <a:srgbClr val="9A3E00"/>
                </a:solidFill>
                <a:latin typeface="Times New Roman" pitchFamily="18" charset="0"/>
                <a:cs typeface="Times New Roman" pitchFamily="18" charset="0"/>
              </a:rPr>
              <a:t>РОСПОТРЕБНАДЗОР ВПРАВЕ:</a:t>
            </a:r>
            <a:endParaRPr lang="ru-RU" sz="2800" b="1" dirty="0">
              <a:solidFill>
                <a:srgbClr val="9A3E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0" name="Схема 9"/>
          <p:cNvGraphicFramePr/>
          <p:nvPr/>
        </p:nvGraphicFramePr>
        <p:xfrm>
          <a:off x="0" y="1357298"/>
          <a:ext cx="7929586" cy="55007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6" name="Group 140"/>
          <p:cNvGrpSpPr/>
          <p:nvPr/>
        </p:nvGrpSpPr>
        <p:grpSpPr>
          <a:xfrm>
            <a:off x="6099254" y="0"/>
            <a:ext cx="3044747" cy="2430015"/>
            <a:chOff x="358211" y="0"/>
            <a:chExt cx="3044745" cy="2430014"/>
          </a:xfrm>
        </p:grpSpPr>
        <p:pic>
          <p:nvPicPr>
            <p:cNvPr id="7" name="image1.png"/>
            <p:cNvPicPr>
              <a:picLocks noChangeAspect="1"/>
            </p:cNvPicPr>
            <p:nvPr/>
          </p:nvPicPr>
          <p:blipFill>
            <a:blip r:embed="rId6" cstate="print">
              <a:extLst/>
            </a:blip>
            <a:srcRect t="48598" r="13140"/>
            <a:stretch>
              <a:fillRect/>
            </a:stretch>
          </p:blipFill>
          <p:spPr>
            <a:xfrm>
              <a:off x="358211" y="0"/>
              <a:ext cx="3044746" cy="128594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8" name="image1.png"/>
            <p:cNvPicPr>
              <a:picLocks noChangeAspect="1"/>
            </p:cNvPicPr>
            <p:nvPr/>
          </p:nvPicPr>
          <p:blipFill>
            <a:blip r:embed="rId7" cstate="print">
              <a:extLst/>
            </a:blip>
            <a:srcRect r="50436"/>
            <a:stretch>
              <a:fillRect/>
            </a:stretch>
          </p:blipFill>
          <p:spPr>
            <a:xfrm>
              <a:off x="2189502" y="682672"/>
              <a:ext cx="1213456" cy="174734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9" name="image2.png"/>
            <p:cNvPicPr>
              <a:picLocks noChangeAspect="1"/>
            </p:cNvPicPr>
            <p:nvPr/>
          </p:nvPicPr>
          <p:blipFill>
            <a:blip r:embed="rId8" cstate="print">
              <a:extLst/>
            </a:blip>
            <a:stretch>
              <a:fillRect/>
            </a:stretch>
          </p:blipFill>
          <p:spPr>
            <a:xfrm>
              <a:off x="1633416" y="264610"/>
              <a:ext cx="1413742" cy="934347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0"/>
            <a:ext cx="6357950" cy="86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2800" b="1" dirty="0" smtClean="0">
                <a:solidFill>
                  <a:srgbClr val="9A3E00"/>
                </a:solidFill>
                <a:latin typeface="Times New Roman" pitchFamily="18" charset="0"/>
                <a:cs typeface="Times New Roman" pitchFamily="18" charset="0"/>
              </a:rPr>
              <a:t>ОБЩЕСТВЕННЫЕ </a:t>
            </a:r>
          </a:p>
          <a:p>
            <a:pPr algn="ctr">
              <a:lnSpc>
                <a:spcPct val="90000"/>
              </a:lnSpc>
            </a:pPr>
            <a:r>
              <a:rPr lang="ru-RU" sz="2800" b="1" dirty="0" smtClean="0">
                <a:solidFill>
                  <a:srgbClr val="9A3E00"/>
                </a:solidFill>
                <a:latin typeface="Times New Roman" pitchFamily="18" charset="0"/>
                <a:cs typeface="Times New Roman" pitchFamily="18" charset="0"/>
              </a:rPr>
              <a:t>ОРГАНИЗАЦИИ ПОТРЕБИТЕЛЕЙ</a:t>
            </a:r>
            <a:endParaRPr lang="ru-RU" sz="2800" b="1" dirty="0">
              <a:solidFill>
                <a:srgbClr val="9A3E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 l="21680" t="8333" r="22656" b="3125"/>
          <a:stretch>
            <a:fillRect/>
          </a:stretch>
        </p:blipFill>
        <p:spPr bwMode="auto">
          <a:xfrm>
            <a:off x="285720" y="1142984"/>
            <a:ext cx="3857652" cy="34515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Прямоугольник 5"/>
          <p:cNvSpPr/>
          <p:nvPr/>
        </p:nvSpPr>
        <p:spPr>
          <a:xfrm>
            <a:off x="6572264" y="2285992"/>
            <a:ext cx="2571736" cy="10895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  <a:buFont typeface="Courier New" pitchFamily="49" charset="0"/>
              <a:buChar char="o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Союз потребителей Российской Федерации</a:t>
            </a:r>
          </a:p>
          <a:p>
            <a:pPr algn="ctr">
              <a:lnSpc>
                <a:spcPct val="90000"/>
              </a:lnSpc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  <a:hlinkClick r:id="rId3"/>
              </a:rPr>
              <a:t>www.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potrebitel.net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6572264" y="3441680"/>
            <a:ext cx="257173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  <a:buFont typeface="Wingdings" pitchFamily="2" charset="2"/>
              <a:buChar char="ü"/>
            </a:pPr>
            <a:r>
              <a:rPr lang="ru-RU" sz="16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Объединяет свыше 100 региональных организаций, куда могут обратиться граждане</a:t>
            </a:r>
          </a:p>
          <a:p>
            <a:pPr algn="ctr">
              <a:lnSpc>
                <a:spcPct val="90000"/>
              </a:lnSpc>
              <a:buFont typeface="Wingdings" pitchFamily="2" charset="2"/>
              <a:buChar char="ü"/>
            </a:pPr>
            <a:r>
              <a:rPr lang="ru-RU" sz="16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На сайте Союза есть активный «живой» форум, где на вопросы потребителей отвечают консультанты и юристы</a:t>
            </a:r>
          </a:p>
          <a:p>
            <a:pPr algn="ctr">
              <a:lnSpc>
                <a:spcPct val="90000"/>
              </a:lnSpc>
              <a:buFont typeface="Wingdings" pitchFamily="2" charset="2"/>
              <a:buChar char="ü"/>
            </a:pPr>
            <a:r>
              <a:rPr lang="ru-RU" sz="16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 разделе «Самозащита» размещены подробные руководства какие документы заполнять, куда их направлять, примеры исковых заявлений в суд</a:t>
            </a:r>
            <a:endParaRPr lang="en-US" sz="1600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8" name="Group 140"/>
          <p:cNvGrpSpPr/>
          <p:nvPr/>
        </p:nvGrpSpPr>
        <p:grpSpPr>
          <a:xfrm>
            <a:off x="6099253" y="0"/>
            <a:ext cx="3044747" cy="2430015"/>
            <a:chOff x="358211" y="0"/>
            <a:chExt cx="3044745" cy="2430014"/>
          </a:xfrm>
        </p:grpSpPr>
        <p:pic>
          <p:nvPicPr>
            <p:cNvPr id="9" name="image1.png"/>
            <p:cNvPicPr>
              <a:picLocks noChangeAspect="1"/>
            </p:cNvPicPr>
            <p:nvPr/>
          </p:nvPicPr>
          <p:blipFill>
            <a:blip r:embed="rId4" cstate="print">
              <a:extLst/>
            </a:blip>
            <a:srcRect t="48598" r="13140"/>
            <a:stretch>
              <a:fillRect/>
            </a:stretch>
          </p:blipFill>
          <p:spPr>
            <a:xfrm>
              <a:off x="358211" y="0"/>
              <a:ext cx="3044746" cy="128594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0" name="image1.png"/>
            <p:cNvPicPr>
              <a:picLocks noChangeAspect="1"/>
            </p:cNvPicPr>
            <p:nvPr/>
          </p:nvPicPr>
          <p:blipFill>
            <a:blip r:embed="rId5" cstate="print">
              <a:extLst/>
            </a:blip>
            <a:srcRect r="50436"/>
            <a:stretch>
              <a:fillRect/>
            </a:stretch>
          </p:blipFill>
          <p:spPr>
            <a:xfrm>
              <a:off x="2189502" y="682672"/>
              <a:ext cx="1213456" cy="174734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1" name="image2.png"/>
            <p:cNvPicPr>
              <a:picLocks noChangeAspect="1"/>
            </p:cNvPicPr>
            <p:nvPr/>
          </p:nvPicPr>
          <p:blipFill>
            <a:blip r:embed="rId6" cstate="print">
              <a:extLst/>
            </a:blip>
            <a:stretch>
              <a:fillRect/>
            </a:stretch>
          </p:blipFill>
          <p:spPr>
            <a:xfrm>
              <a:off x="1633416" y="264610"/>
              <a:ext cx="1413742" cy="934347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sp>
        <p:nvSpPr>
          <p:cNvPr id="12" name="Прямоугольник 11"/>
          <p:cNvSpPr/>
          <p:nvPr/>
        </p:nvSpPr>
        <p:spPr>
          <a:xfrm>
            <a:off x="4214810" y="1714488"/>
            <a:ext cx="2571736" cy="8402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  <a:buFont typeface="Courier New" pitchFamily="49" charset="0"/>
              <a:buChar char="o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Союз потребителей финансовых услуг</a:t>
            </a:r>
          </a:p>
          <a:p>
            <a:pPr algn="ctr">
              <a:lnSpc>
                <a:spcPct val="90000"/>
              </a:lnSpc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  <a:hlinkClick r:id="rId3"/>
              </a:rPr>
              <a:t>www.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finpotrebsouz.ru</a:t>
            </a: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7" cstate="print"/>
          <a:srcRect l="22851" t="8333" r="23828" b="4104"/>
          <a:stretch>
            <a:fillRect/>
          </a:stretch>
        </p:blipFill>
        <p:spPr bwMode="auto">
          <a:xfrm>
            <a:off x="2857488" y="3500438"/>
            <a:ext cx="3429024" cy="31675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1" name="image1.png"/>
          <p:cNvPicPr>
            <a:picLocks noChangeAspect="1"/>
          </p:cNvPicPr>
          <p:nvPr/>
        </p:nvPicPr>
        <p:blipFill>
          <a:blip r:embed="rId2">
            <a:extLst/>
          </a:blip>
          <a:srcRect l="38842" t="11326"/>
          <a:stretch>
            <a:fillRect/>
          </a:stretch>
        </p:blipFill>
        <p:spPr>
          <a:xfrm>
            <a:off x="0" y="7810"/>
            <a:ext cx="5011838" cy="5186304"/>
          </a:xfrm>
          <a:prstGeom prst="rect">
            <a:avLst/>
          </a:prstGeom>
          <a:ln w="12700">
            <a:miter lim="400000"/>
          </a:ln>
        </p:spPr>
      </p:pic>
      <p:pic>
        <p:nvPicPr>
          <p:cNvPr id="332" name="image1.png"/>
          <p:cNvPicPr>
            <a:picLocks noChangeAspect="1"/>
          </p:cNvPicPr>
          <p:nvPr/>
        </p:nvPicPr>
        <p:blipFill>
          <a:blip r:embed="rId2">
            <a:extLst/>
          </a:blip>
          <a:srcRect r="45216"/>
          <a:stretch>
            <a:fillRect/>
          </a:stretch>
        </p:blipFill>
        <p:spPr>
          <a:xfrm>
            <a:off x="4654470" y="507670"/>
            <a:ext cx="4489531" cy="5848681"/>
          </a:xfrm>
          <a:prstGeom prst="rect">
            <a:avLst/>
          </a:prstGeom>
          <a:ln w="12700">
            <a:miter lim="400000"/>
          </a:ln>
        </p:spPr>
      </p:pic>
      <p:pic>
        <p:nvPicPr>
          <p:cNvPr id="333" name="image2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2039311" y="807588"/>
            <a:ext cx="5065376" cy="3347723"/>
          </a:xfrm>
          <a:prstGeom prst="rect">
            <a:avLst/>
          </a:prstGeom>
          <a:ln w="12700">
            <a:miter lim="400000"/>
          </a:ln>
        </p:spPr>
      </p:pic>
      <p:sp>
        <p:nvSpPr>
          <p:cNvPr id="335" name="Shape 335"/>
          <p:cNvSpPr/>
          <p:nvPr/>
        </p:nvSpPr>
        <p:spPr>
          <a:xfrm>
            <a:off x="914400" y="5109628"/>
            <a:ext cx="7315200" cy="7010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>
            <a:normAutofit/>
          </a:bodyPr>
          <a:lstStyle>
            <a:lvl1pPr algn="ctr">
              <a:lnSpc>
                <a:spcPct val="90000"/>
              </a:lnSpc>
              <a:defRPr sz="4000" b="1">
                <a:solidFill>
                  <a:srgbClr val="D9562C"/>
                </a:solidFill>
                <a:latin typeface="Tahoma"/>
                <a:ea typeface="Tahoma"/>
                <a:cs typeface="Tahoma"/>
                <a:sym typeface="Tahoma"/>
              </a:defRPr>
            </a:lvl1pPr>
          </a:lstStyle>
          <a:p>
            <a:r>
              <a:rPr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000FF"/>
      </a:hlink>
      <a:folHlink>
        <a:srgbClr val="FF00FF"/>
      </a:folHlink>
    </a:clrScheme>
    <a:fontScheme name="Office Theme">
      <a:majorFont>
        <a:latin typeface="Calibri"/>
        <a:ea typeface="Calibri"/>
        <a:cs typeface="Calibri"/>
      </a:majorFont>
      <a:minorFont>
        <a:latin typeface="Helvetica"/>
        <a:ea typeface="Helvetica"/>
        <a:cs typeface="Helvetic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000FF"/>
      </a:hlink>
      <a:folHlink>
        <a:srgbClr val="FF00FF"/>
      </a:folHlink>
    </a:clrScheme>
    <a:fontScheme name="Office Theme">
      <a:majorFont>
        <a:latin typeface="Calibri"/>
        <a:ea typeface="Calibri"/>
        <a:cs typeface="Calibri"/>
      </a:majorFont>
      <a:minorFont>
        <a:latin typeface="Helvetica"/>
        <a:ea typeface="Helvetica"/>
        <a:cs typeface="Helvetic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407</TotalTime>
  <Words>1944</Words>
  <PresentationFormat>Экран (4:3)</PresentationFormat>
  <Paragraphs>183</Paragraphs>
  <Slides>27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28" baseType="lpstr">
      <vt:lpstr>Office Theme</vt:lpstr>
      <vt:lpstr>ЗАЩИТА ПРАВ ПОТРЕБИТЕЛЕЙ ФИНАНСОВЫХ УСЛУГ/ ПРОДУКТОВ</vt:lpstr>
      <vt:lpstr>ФИНАНСОВАЯ ГРАМОТНОСТЬ</vt:lpstr>
      <vt:lpstr>Слайд 3</vt:lpstr>
      <vt:lpstr>Слайд 4</vt:lpstr>
      <vt:lpstr>Слайд 5</vt:lpstr>
      <vt:lpstr>Слайд 6</vt:lpstr>
      <vt:lpstr>ПРАВА ЗАЕМЩИКА</vt:lpstr>
      <vt:lpstr>ПРАВА ЗАЕМЩИКА</vt:lpstr>
      <vt:lpstr>Слайд 9</vt:lpstr>
      <vt:lpstr>Слайд 10</vt:lpstr>
      <vt:lpstr>Слайд 11</vt:lpstr>
      <vt:lpstr>Слайд 12</vt:lpstr>
      <vt:lpstr>ПРАВА ВКЛАДЧИКА</vt:lpstr>
      <vt:lpstr> ПРАВА ВКЛАДЧИКА </vt:lpstr>
      <vt:lpstr>Слайд 15</vt:lpstr>
      <vt:lpstr>НАСЛЕДОВАНИЕ</vt:lpstr>
      <vt:lpstr>СТРАХОВАНИЕ</vt:lpstr>
      <vt:lpstr>Слайд 18</vt:lpstr>
      <vt:lpstr>ПРАВА СТРАХОВАТЕЛЯ</vt:lpstr>
      <vt:lpstr>ПРАВА СТРАХОВАТЕЛЯ</vt:lpstr>
      <vt:lpstr>Слайд 21</vt:lpstr>
      <vt:lpstr>Слайд 22</vt:lpstr>
      <vt:lpstr>ПРИ НАРУШЕНИИ ВАШИХ ПРАВ</vt:lpstr>
      <vt:lpstr>Слайд 24</vt:lpstr>
      <vt:lpstr>Слайд 25</vt:lpstr>
      <vt:lpstr>Слайд 26</vt:lpstr>
      <vt:lpstr>Слайд 27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ЗАЩИТА ПРАВ ПОТРЕБИТЕЛЕЙ ФИНАНСОВЫХ УСЛУГ/ ПРОДУКТОВ</dc:title>
  <dc:creator>Holosha</dc:creator>
  <cp:lastModifiedBy>Холоша Е.А.</cp:lastModifiedBy>
  <cp:revision>42</cp:revision>
  <dcterms:modified xsi:type="dcterms:W3CDTF">2018-11-08T09:43:26Z</dcterms:modified>
</cp:coreProperties>
</file>