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6" r:id="rId7"/>
    <p:sldId id="272" r:id="rId8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FFCC99"/>
    <a:srgbClr val="569248"/>
    <a:srgbClr val="FFFF00"/>
    <a:srgbClr val="339933"/>
    <a:srgbClr val="800080"/>
    <a:srgbClr val="9933FF"/>
    <a:srgbClr val="99CC00"/>
    <a:srgbClr val="FF66CC"/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68"/>
          <c:y val="3.5964136837853697E-2"/>
          <c:w val="0.81669048868199501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246.4</c:v>
                </c:pt>
                <c:pt idx="1">
                  <c:v>299.8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3497.2</c:v>
                </c:pt>
                <c:pt idx="1">
                  <c:v>3538.6</c:v>
                </c:pt>
              </c:numCache>
            </c:numRef>
          </c:val>
        </c:ser>
        <c:dLbls/>
        <c:shape val="box"/>
        <c:axId val="81699584"/>
        <c:axId val="81701120"/>
        <c:axId val="0"/>
      </c:bar3DChart>
      <c:catAx>
        <c:axId val="816995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1701120"/>
        <c:crosses val="autoZero"/>
        <c:auto val="1"/>
        <c:lblAlgn val="ctr"/>
        <c:lblOffset val="100"/>
      </c:catAx>
      <c:valAx>
        <c:axId val="81701120"/>
        <c:scaling>
          <c:orientation val="minMax"/>
          <c:max val="4000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1699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151"/>
          <c:y val="0.89237703700034765"/>
          <c:w val="0.77785550134903081"/>
          <c:h val="5.839253833878619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1772490239524062E-2"/>
                  <c:y val="-5.1597899599831899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353324657354815E-2"/>
                  <c:y val="2.5798949799915949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01.01.2018</c:v>
                </c:pt>
                <c:pt idx="1">
                  <c:v>На 01.02.2018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47.4</c:v>
                </c:pt>
                <c:pt idx="1">
                  <c:v>45.4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1772490239524062E-2"/>
                  <c:y val="-2.5798949799915472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353324657354815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01.01.2018</c:v>
                </c:pt>
                <c:pt idx="1">
                  <c:v>На 01.02.2018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81.5</c:v>
                </c:pt>
                <c:pt idx="1">
                  <c:v>81.5</c:v>
                </c:pt>
              </c:numCache>
            </c:numRef>
          </c:val>
        </c:ser>
        <c:dLbls/>
        <c:shape val="cylinder"/>
        <c:axId val="96102272"/>
        <c:axId val="96103808"/>
        <c:axId val="0"/>
      </c:bar3DChart>
      <c:catAx>
        <c:axId val="961022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6103808"/>
        <c:crosses val="autoZero"/>
        <c:auto val="1"/>
        <c:lblAlgn val="ctr"/>
        <c:lblOffset val="100"/>
      </c:catAx>
      <c:valAx>
        <c:axId val="961038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6102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222"/>
          <c:w val="0.85934491168112703"/>
          <c:h val="0.7608618215587108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755E-2"/>
                  <c:y val="-6.511290081391171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Январь 2018</c:v>
                </c:pt>
                <c:pt idx="1">
                  <c:v>Январь 2017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46</c:v>
                </c:pt>
                <c:pt idx="1">
                  <c:v>44.4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Январь 2018</c:v>
                </c:pt>
                <c:pt idx="1">
                  <c:v>Январь 2017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6.3</c:v>
                </c:pt>
                <c:pt idx="1">
                  <c:v>10.7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683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691338822717335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Январь 2018</c:v>
                </c:pt>
                <c:pt idx="1">
                  <c:v>Январь 2017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194.1</c:v>
                </c:pt>
                <c:pt idx="1">
                  <c:v>219.6</c:v>
                </c:pt>
              </c:numCache>
            </c:numRef>
          </c:val>
        </c:ser>
        <c:dLbls/>
        <c:shape val="box"/>
        <c:axId val="80919168"/>
        <c:axId val="88805760"/>
        <c:axId val="0"/>
      </c:bar3DChart>
      <c:catAx>
        <c:axId val="809191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8805760"/>
        <c:crosses val="autoZero"/>
        <c:auto val="1"/>
        <c:lblAlgn val="ctr"/>
        <c:lblOffset val="100"/>
      </c:catAx>
      <c:valAx>
        <c:axId val="888057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0919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17010820405298174"/>
                  <c:y val="-5.5663052477073025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038742619732327"/>
                  <c:y val="-0.27644950866485718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1119082487456284E-2"/>
                  <c:y val="3.4459851299628447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3697812554561425"/>
                  <c:y val="6.7545883943319479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104470842629454"/>
                  <c:y val="0.1104754172449236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157.4</c:v>
                </c:pt>
                <c:pt idx="1">
                  <c:v>64.900000000000006</c:v>
                </c:pt>
                <c:pt idx="2">
                  <c:v>28.1</c:v>
                </c:pt>
                <c:pt idx="3">
                  <c:v>18.7</c:v>
                </c:pt>
                <c:pt idx="4">
                  <c:v>30.700000000000017</c:v>
                </c:pt>
              </c:numCache>
            </c:numRef>
          </c:val>
        </c:ser>
        <c:dLbls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2" tIns="46055" rIns="92112" bIns="4605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7"/>
            <a:ext cx="5335270" cy="4466987"/>
          </a:xfrm>
          <a:prstGeom prst="rect">
            <a:avLst/>
          </a:prstGeom>
        </p:spPr>
        <p:txBody>
          <a:bodyPr vert="horz" lIns="92112" tIns="46055" rIns="92112" bIns="4605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539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453650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январь 2018 года</a:t>
            </a:r>
            <a:endParaRPr lang="ru-RU" sz="54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47831" y="6286520"/>
            <a:ext cx="7286644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847831" y="6072206"/>
            <a:ext cx="7286644" cy="214314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7072330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00055"/>
            <a:ext cx="7072330" cy="185739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</a:t>
            </a:r>
            <a:r>
              <a:rPr lang="ru-RU" sz="2000" b="1" spc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        на </a:t>
            </a:r>
            <a:r>
              <a:rPr lang="ru-RU" sz="2000" b="1" spc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01.02.2018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:p14="http://schemas.microsoft.com/office/powerpoint/2010/main" xmlns="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3 497,2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3 538,6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44758" y="4345003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299,8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099262" y="3446636"/>
              <a:ext cx="1614543" cy="6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7 % от</a:t>
              </a:r>
            </a:p>
            <a:p>
              <a:pPr algn="ctr"/>
              <a:r>
                <a:rPr lang="ru-RU" sz="115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годового </a:t>
              </a:r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4" y="3072316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январь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53,4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январь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246,4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299,8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53,4 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72198" y="4429132"/>
            <a:ext cx="9286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246,4</a:t>
            </a:r>
            <a:endParaRPr lang="ru-RU" sz="12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01.01.2018  128,9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01.02.2018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126,9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январе 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1,1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858016" y="2571744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25124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янва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027416"/>
              </p:ext>
            </p:extLst>
          </p:nvPr>
        </p:nvGraphicFramePr>
        <p:xfrm>
          <a:off x="47667" y="1000108"/>
          <a:ext cx="4595771" cy="2418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210,1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194,1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264,3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246,4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1888337"/>
              </p:ext>
            </p:extLst>
          </p:nvPr>
        </p:nvGraphicFramePr>
        <p:xfrm>
          <a:off x="4643438" y="3357562"/>
          <a:ext cx="4357718" cy="330916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299,8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18,7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64,9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48242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157,4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1025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28,1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15,8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4435</TotalTime>
  <Words>213</Words>
  <Application>Microsoft Office PowerPoint</Application>
  <PresentationFormat>Экран (4:3)</PresentationFormat>
  <Paragraphs>99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январь 2018 года</vt:lpstr>
      <vt:lpstr>Исполнение бюджета ЗАТО Северск         на  01.02.2018</vt:lpstr>
      <vt:lpstr>МУНИЦИПАЛЬНЫЙ ДОЛГ</vt:lpstr>
      <vt:lpstr>Исполнение бюджета за январь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627</cp:revision>
  <cp:lastPrinted>2017-07-28T06:34:37Z</cp:lastPrinted>
  <dcterms:created xsi:type="dcterms:W3CDTF">2014-04-07T04:52:52Z</dcterms:created>
  <dcterms:modified xsi:type="dcterms:W3CDTF">2018-02-06T10:47:11Z</dcterms:modified>
</cp:coreProperties>
</file>