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9"/>
  </p:notesMasterIdLst>
  <p:handoutMasterIdLst>
    <p:handoutMasterId r:id="rId10"/>
  </p:handoutMasterIdLst>
  <p:sldIdLst>
    <p:sldId id="256" r:id="rId5"/>
    <p:sldId id="261" r:id="rId6"/>
    <p:sldId id="272" r:id="rId7"/>
    <p:sldId id="257" r:id="rId8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00"/>
    <a:srgbClr val="FFCC99"/>
    <a:srgbClr val="569248"/>
    <a:srgbClr val="FFFF00"/>
    <a:srgbClr val="339933"/>
    <a:srgbClr val="800080"/>
    <a:srgbClr val="9933FF"/>
    <a:srgbClr val="99CC00"/>
    <a:srgbClr val="FF66CC"/>
    <a:srgbClr val="FF99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7" autoAdjust="0"/>
    <p:restoredTop sz="86437" autoAdjust="0"/>
  </p:normalViewPr>
  <p:slideViewPr>
    <p:cSldViewPr>
      <p:cViewPr>
        <p:scale>
          <a:sx n="100" d="100"/>
          <a:sy n="100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45"/>
          <c:y val="3.5964136837853697E-2"/>
          <c:w val="0.81669048868199323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январь-октябрь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3283.4</c:v>
                </c:pt>
                <c:pt idx="1">
                  <c:v>3344.4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3975.8</c:v>
                </c:pt>
                <c:pt idx="1">
                  <c:v>4065.4</c:v>
                </c:pt>
              </c:numCache>
            </c:numRef>
          </c:val>
        </c:ser>
        <c:shape val="box"/>
        <c:axId val="87318912"/>
        <c:axId val="87320448"/>
        <c:axId val="0"/>
      </c:bar3DChart>
      <c:catAx>
        <c:axId val="873189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7320448"/>
        <c:crosses val="autoZero"/>
        <c:auto val="1"/>
        <c:lblAlgn val="ctr"/>
        <c:lblOffset val="100"/>
      </c:catAx>
      <c:valAx>
        <c:axId val="87320448"/>
        <c:scaling>
          <c:orientation val="minMax"/>
          <c:max val="400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7318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102"/>
          <c:y val="0.89237703700034765"/>
          <c:w val="0.7778555013490307"/>
          <c:h val="5.8392538338785924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181"/>
          <c:w val="0.85934491168112503"/>
          <c:h val="0.7608618215587086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702E-2"/>
                  <c:y val="-6.5112900813911311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Октябрь 2017</c:v>
                </c:pt>
                <c:pt idx="1">
                  <c:v>Октябрь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86</c:v>
                </c:pt>
                <c:pt idx="1">
                  <c:v>76.2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Октябрь 2017</c:v>
                </c:pt>
                <c:pt idx="1">
                  <c:v>Октябрь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22.5</c:v>
                </c:pt>
                <c:pt idx="1">
                  <c:v>17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593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691338822717238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Октябрь 2017</c:v>
                </c:pt>
                <c:pt idx="1">
                  <c:v>Октябрь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270.2</c:v>
                </c:pt>
                <c:pt idx="1">
                  <c:v>341.5</c:v>
                </c:pt>
              </c:numCache>
            </c:numRef>
          </c:val>
        </c:ser>
        <c:shape val="box"/>
        <c:axId val="98180480"/>
        <c:axId val="98210944"/>
        <c:axId val="0"/>
      </c:bar3DChart>
      <c:catAx>
        <c:axId val="981804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8210944"/>
        <c:crosses val="autoZero"/>
        <c:auto val="1"/>
        <c:lblAlgn val="ctr"/>
        <c:lblOffset val="100"/>
      </c:catAx>
      <c:valAx>
        <c:axId val="9821094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8180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16364342292732764"/>
                  <c:y val="4.0844208564469471E-2"/>
                </c:manualLayout>
              </c:layout>
              <c:showPercent val="1"/>
            </c:dLbl>
            <c:dLbl>
              <c:idx val="1"/>
              <c:layout>
                <c:manualLayout>
                  <c:x val="0.16038742619732266"/>
                  <c:y val="-0.27644950866485635"/>
                </c:manualLayout>
              </c:layout>
              <c:showPercent val="1"/>
            </c:dLbl>
            <c:dLbl>
              <c:idx val="2"/>
              <c:layout>
                <c:manualLayout>
                  <c:x val="5.1725248138357841E-2"/>
                  <c:y val="-0.15855467078345659"/>
                </c:manualLayout>
              </c:layout>
              <c:showPercent val="1"/>
            </c:dLbl>
            <c:dLbl>
              <c:idx val="3"/>
              <c:layout>
                <c:manualLayout>
                  <c:x val="0.1240486905512721"/>
                  <c:y val="3.1990577243803824E-2"/>
                </c:manualLayout>
              </c:layout>
              <c:showPercent val="1"/>
            </c:dLbl>
            <c:dLbl>
              <c:idx val="4"/>
              <c:layout>
                <c:manualLayout>
                  <c:x val="0.12014406506597766"/>
                  <c:y val="0.11047541724492366"/>
                </c:manualLayout>
              </c:layout>
              <c:showPercent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146.6</c:v>
                </c:pt>
                <c:pt idx="1">
                  <c:v>74.3</c:v>
                </c:pt>
                <c:pt idx="2">
                  <c:v>38.6</c:v>
                </c:pt>
                <c:pt idx="3">
                  <c:v>32.300000000000011</c:v>
                </c:pt>
                <c:pt idx="4">
                  <c:v>40.899999999999956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5.209051734207443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6450325958751524"/>
                  <c:y val="-7.408117649711611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47,4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01.10.2017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47.4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20,0</a:t>
                    </a:r>
                    <a:endParaRPr lang="en-US" dirty="0">
                      <a:solidFill>
                        <a:schemeClr val="accent2">
                          <a:lumMod val="50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01.10.2017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cylinder"/>
        <c:axId val="95404032"/>
        <c:axId val="95405568"/>
        <c:axId val="0"/>
      </c:bar3DChart>
      <c:catAx>
        <c:axId val="954040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5405568"/>
        <c:crosses val="autoZero"/>
        <c:auto val="1"/>
        <c:lblAlgn val="ctr"/>
        <c:lblOffset val="100"/>
      </c:catAx>
      <c:valAx>
        <c:axId val="954055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5404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8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8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8" y="1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2" tIns="46055" rIns="92112" bIns="4605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6"/>
            <a:ext cx="5335270" cy="4466987"/>
          </a:xfrm>
          <a:prstGeom prst="rect">
            <a:avLst/>
          </a:prstGeom>
        </p:spPr>
        <p:txBody>
          <a:bodyPr vert="horz" lIns="92112" tIns="46055" rIns="92112" bIns="4605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8" y="9428584"/>
            <a:ext cx="2889939" cy="496332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1428736"/>
            <a:ext cx="9144000" cy="3929090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октябрь 2017 года</a:t>
            </a:r>
            <a:endParaRPr lang="ru-RU" sz="54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47831" y="6286520"/>
            <a:ext cx="7286644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847831" y="6072206"/>
            <a:ext cx="7286644" cy="214314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7072330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0" y="600055"/>
            <a:ext cx="7072330" cy="185739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</a:t>
            </a:r>
            <a:r>
              <a:rPr lang="ru-RU" sz="2000" b="1" spc="0" baseline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10 </a:t>
            </a: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месяцев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643050"/>
            <a:ext cx="5000628" cy="4714908"/>
            <a:chOff x="0" y="1425310"/>
            <a:chExt cx="8643965" cy="4941019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1554123771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75776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3 975,8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15954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4 065,4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147180"/>
              <a:ext cx="1351209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3 283,4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46010" y="3986808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3 344,4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22748" y="3072316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83%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6" y="3906175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82%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10 месяцев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61,0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</a:t>
            </a:r>
            <a:r>
              <a:rPr kumimoji="0" lang="ru-RU" sz="2000" b="1" i="0" u="none" strike="noStrike" kern="1200" cap="none" spc="0" normalizeH="0" baseline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окт</a:t>
            </a:r>
            <a:r>
              <a:rPr lang="ru-RU" sz="2000" b="1" noProof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ябрь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378,7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332,7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</a:t>
            </a: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ФИЦИТ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46,0 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</a:t>
            </a:r>
            <a:r>
              <a:rPr lang="ru-RU" sz="32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октябрь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62401766"/>
              </p:ext>
            </p:extLst>
          </p:nvPr>
        </p:nvGraphicFramePr>
        <p:xfrm>
          <a:off x="142844" y="328612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7027416"/>
              </p:ext>
            </p:extLst>
          </p:nvPr>
        </p:nvGraphicFramePr>
        <p:xfrm>
          <a:off x="47667" y="1000108"/>
          <a:ext cx="4595771" cy="2194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и 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127,6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355,2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378,7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1888337"/>
              </p:ext>
            </p:extLst>
          </p:nvPr>
        </p:nvGraphicFramePr>
        <p:xfrm>
          <a:off x="4643438" y="3214686"/>
          <a:ext cx="4357718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332,7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32,3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2,8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74,3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146,6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13,4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1,1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38,6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14,9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2,4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1352942127"/>
              </p:ext>
            </p:extLst>
          </p:nvPr>
        </p:nvGraphicFramePr>
        <p:xfrm>
          <a:off x="4929190" y="642918"/>
          <a:ext cx="3929058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40152" y="69269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118240145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1357298"/>
            <a:ext cx="3143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3071810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долг на 01.10.2017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47,4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Коммерческий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6" name="Прямоугольник 15"/>
          <p:cNvSpPr/>
          <p:nvPr/>
        </p:nvSpPr>
        <p:spPr>
          <a:xfrm>
            <a:off x="5429256" y="4572008"/>
            <a:ext cx="34290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 октябре составила </a:t>
            </a:r>
          </a:p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0,4</a:t>
            </a:r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86380" y="4500570"/>
            <a:ext cx="3714744" cy="1500198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6786578" y="2500306"/>
            <a:ext cx="571504" cy="571504"/>
          </a:xfrm>
          <a:prstGeom prst="star4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4204</TotalTime>
  <Words>205</Words>
  <Application>Microsoft Office PowerPoint</Application>
  <PresentationFormat>Экран (4:3)</PresentationFormat>
  <Paragraphs>92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октябрь 2017 года</vt:lpstr>
      <vt:lpstr>Исполнение бюджета ЗАТО Северск  за  10 месяцев</vt:lpstr>
      <vt:lpstr>Исполнение бюджета за октябрь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576</cp:revision>
  <cp:lastPrinted>2017-07-28T06:34:37Z</cp:lastPrinted>
  <dcterms:created xsi:type="dcterms:W3CDTF">2014-04-07T04:52:52Z</dcterms:created>
  <dcterms:modified xsi:type="dcterms:W3CDTF">2018-02-06T10:46:06Z</dcterms:modified>
</cp:coreProperties>
</file>