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2" r:id="rId7"/>
    <p:sldId id="257" r:id="rId8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69248"/>
    <a:srgbClr val="FFFF00"/>
    <a:srgbClr val="339933"/>
    <a:srgbClr val="800080"/>
    <a:srgbClr val="9933FF"/>
    <a:srgbClr val="99CC00"/>
    <a:srgbClr val="FF66CC"/>
    <a:srgbClr val="FF9933"/>
    <a:srgbClr val="604878"/>
    <a:srgbClr val="B98B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13"/>
          <c:y val="3.5964136837853697E-2"/>
          <c:w val="0.8166904886819909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январь-июнь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1944.2</c:v>
                </c:pt>
                <c:pt idx="1">
                  <c:v>2019.1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3927.5</c:v>
                </c:pt>
                <c:pt idx="1">
                  <c:v>4020.5</c:v>
                </c:pt>
              </c:numCache>
            </c:numRef>
          </c:val>
        </c:ser>
        <c:shape val="box"/>
        <c:axId val="80331904"/>
        <c:axId val="80333440"/>
        <c:axId val="0"/>
      </c:bar3DChart>
      <c:catAx>
        <c:axId val="803319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0333440"/>
        <c:crosses val="autoZero"/>
        <c:auto val="1"/>
        <c:lblAlgn val="ctr"/>
        <c:lblOffset val="100"/>
      </c:catAx>
      <c:valAx>
        <c:axId val="80333440"/>
        <c:scaling>
          <c:orientation val="minMax"/>
          <c:max val="4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0331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032"/>
          <c:y val="0.89237703700034765"/>
          <c:w val="0.7778555013490307"/>
          <c:h val="5.8392538338785542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25"/>
          <c:w val="0.85934491168112226"/>
          <c:h val="0.7608618215587054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63E-2"/>
                  <c:y val="-6.5112900813910817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Июнь 2017</c:v>
                </c:pt>
                <c:pt idx="1">
                  <c:v>Июнь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53.2</c:v>
                </c:pt>
                <c:pt idx="1">
                  <c:v>51.1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Июнь 2017</c:v>
                </c:pt>
                <c:pt idx="1">
                  <c:v>Июнь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13.3</c:v>
                </c:pt>
                <c:pt idx="1">
                  <c:v>12.9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478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691338822717086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Июнь 2017</c:v>
                </c:pt>
                <c:pt idx="1">
                  <c:v>Июнь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280.60000000000002</c:v>
                </c:pt>
                <c:pt idx="1">
                  <c:v>104.7</c:v>
                </c:pt>
              </c:numCache>
            </c:numRef>
          </c:val>
        </c:ser>
        <c:shape val="box"/>
        <c:axId val="89897216"/>
        <c:axId val="89911296"/>
        <c:axId val="0"/>
      </c:bar3DChart>
      <c:catAx>
        <c:axId val="898972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911296"/>
        <c:crosses val="autoZero"/>
        <c:auto val="1"/>
        <c:lblAlgn val="ctr"/>
        <c:lblOffset val="100"/>
      </c:catAx>
      <c:valAx>
        <c:axId val="8991129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897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57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661240168635594"/>
                  <c:y val="-0.2381736421603159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582381692978569E-2"/>
                  <c:y val="2.0535289341806883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1</a:t>
                    </a: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2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7879215286486465E-2"/>
                  <c:y val="6.4425549881469701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9741022529475991E-2"/>
                  <c:y val="0.1072156313204497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6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163.80000000000001</c:v>
                </c:pt>
                <c:pt idx="1">
                  <c:v>67.099999999999994</c:v>
                </c:pt>
                <c:pt idx="2">
                  <c:v>32</c:v>
                </c:pt>
                <c:pt idx="3">
                  <c:v>22</c:v>
                </c:pt>
                <c:pt idx="4">
                  <c:v>20.800000000000011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43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4"/>
                  <c:y val="-7.408117649711611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59,2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01.07.2017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59.2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20,0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01.07.2017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88885504"/>
        <c:axId val="88903680"/>
        <c:axId val="0"/>
      </c:bar3DChart>
      <c:catAx>
        <c:axId val="888855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8903680"/>
        <c:crosses val="autoZero"/>
        <c:auto val="1"/>
        <c:lblAlgn val="ctr"/>
        <c:lblOffset val="100"/>
      </c:catAx>
      <c:valAx>
        <c:axId val="889036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8885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7" tIns="46058" rIns="92117" bIns="4605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5"/>
            <a:ext cx="5335270" cy="4466987"/>
          </a:xfrm>
          <a:prstGeom prst="rect">
            <a:avLst/>
          </a:prstGeom>
        </p:spPr>
        <p:txBody>
          <a:bodyPr vert="horz" lIns="92117" tIns="46058" rIns="92117" bIns="4605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июнь 2017 года</a:t>
            </a:r>
            <a:endParaRPr lang="ru-RU" sz="66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6 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714488"/>
            <a:ext cx="5000628" cy="4643470"/>
            <a:chOff x="0" y="1500174"/>
            <a:chExt cx="8643965" cy="4866155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656281062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65693" y="1557713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3 927,5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26474" y="1653787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4 020,5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970683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1940,4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2019,1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18136" y="3775977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49%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6" y="3906175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50%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6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74,9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июнь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347,1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374,0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26,9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июнь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2625889675"/>
              </p:ext>
            </p:extLst>
          </p:nvPr>
        </p:nvGraphicFramePr>
        <p:xfrm>
          <a:off x="142844" y="350041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786190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8197443"/>
              </p:ext>
            </p:extLst>
          </p:nvPr>
        </p:nvGraphicFramePr>
        <p:xfrm>
          <a:off x="47667" y="1000108"/>
          <a:ext cx="4595771" cy="2418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79%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82%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-4,5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98%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368,6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347,1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-21,5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94%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85608685"/>
              </p:ext>
            </p:extLst>
          </p:nvPr>
        </p:nvGraphicFramePr>
        <p:xfrm>
          <a:off x="4643438" y="3337900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374,0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16,6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79,6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211,6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44,6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5,7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6,9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3150534468"/>
              </p:ext>
            </p:extLst>
          </p:nvPr>
        </p:nvGraphicFramePr>
        <p:xfrm>
          <a:off x="4714876" y="642918"/>
          <a:ext cx="4143372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072198" y="642918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3738773907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57884" y="2928934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01.07.2017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59,2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000628" y="4357694"/>
            <a:ext cx="4000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июне составила </a:t>
            </a:r>
          </a:p>
          <a:p>
            <a:pPr lvl="0"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0,45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786578" y="2500306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3524</TotalTime>
  <Words>216</Words>
  <Application>Microsoft Office PowerPoint</Application>
  <PresentationFormat>Экран (4:3)</PresentationFormat>
  <Paragraphs>97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июнь 2017 года</vt:lpstr>
      <vt:lpstr>Исполнение бюджета ЗАТО Северск  за 6 месяцев</vt:lpstr>
      <vt:lpstr>Исполнение бюджета за июнь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476</cp:revision>
  <cp:lastPrinted>2017-04-28T09:15:07Z</cp:lastPrinted>
  <dcterms:created xsi:type="dcterms:W3CDTF">2014-04-07T04:52:52Z</dcterms:created>
  <dcterms:modified xsi:type="dcterms:W3CDTF">2018-02-06T10:44:35Z</dcterms:modified>
</cp:coreProperties>
</file>