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0"/>
  </p:notesMasterIdLst>
  <p:handoutMasterIdLst>
    <p:handoutMasterId r:id="rId11"/>
  </p:handoutMasterIdLst>
  <p:sldIdLst>
    <p:sldId id="256" r:id="rId6"/>
    <p:sldId id="261" r:id="rId7"/>
    <p:sldId id="272" r:id="rId8"/>
    <p:sldId id="257" r:id="rId9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CC00"/>
    <a:srgbClr val="FF66CC"/>
    <a:srgbClr val="9933FF"/>
    <a:srgbClr val="FF9933"/>
    <a:srgbClr val="569248"/>
    <a:srgbClr val="604878"/>
    <a:srgbClr val="B98B47"/>
    <a:srgbClr val="CC0000"/>
    <a:srgbClr val="339933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41" autoAdjust="0"/>
    <p:restoredTop sz="94660"/>
  </p:normalViewPr>
  <p:slideViewPr>
    <p:cSldViewPr>
      <p:cViewPr varScale="1">
        <p:scale>
          <a:sx n="110" d="100"/>
          <a:sy n="11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"/>
          <c:y val="3.5964136837853697E-2"/>
          <c:w val="0.8166904886819899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январь-май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1597.1</c:v>
                </c:pt>
                <c:pt idx="1">
                  <c:v>1645.1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2325.8000000000002</c:v>
                </c:pt>
                <c:pt idx="1">
                  <c:v>2370.7000000000003</c:v>
                </c:pt>
              </c:numCache>
            </c:numRef>
          </c:val>
        </c:ser>
        <c:shape val="box"/>
        <c:axId val="89240704"/>
        <c:axId val="89242240"/>
        <c:axId val="0"/>
      </c:bar3DChart>
      <c:catAx>
        <c:axId val="892407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9242240"/>
        <c:crosses val="autoZero"/>
        <c:auto val="1"/>
        <c:lblAlgn val="ctr"/>
        <c:lblOffset val="100"/>
      </c:catAx>
      <c:valAx>
        <c:axId val="892422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240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005"/>
          <c:y val="0.89237703700034732"/>
          <c:w val="0.80308973192966959"/>
          <c:h val="5.8392538338785507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"/>
          <c:w val="0.85934491168112115"/>
          <c:h val="0.76086182155870397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598E-2"/>
                  <c:y val="-6.5112900813910609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Май 2017</c:v>
                </c:pt>
                <c:pt idx="1">
                  <c:v>Май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68.8</c:v>
                </c:pt>
                <c:pt idx="1">
                  <c:v>57.9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569248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Май 2017</c:v>
                </c:pt>
                <c:pt idx="1">
                  <c:v>Май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8.5</c:v>
                </c:pt>
                <c:pt idx="1">
                  <c:v>9.7000000000000011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426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69133882271702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Май 2017</c:v>
                </c:pt>
                <c:pt idx="1">
                  <c:v>Май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265.2</c:v>
                </c:pt>
                <c:pt idx="1">
                  <c:v>250.2</c:v>
                </c:pt>
              </c:numCache>
            </c:numRef>
          </c:val>
        </c:ser>
        <c:shape val="box"/>
        <c:axId val="95184768"/>
        <c:axId val="95186304"/>
        <c:axId val="0"/>
      </c:bar3DChart>
      <c:catAx>
        <c:axId val="951847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C000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186304"/>
        <c:crosses val="autoZero"/>
        <c:auto val="1"/>
        <c:lblAlgn val="ctr"/>
        <c:lblOffset val="100"/>
      </c:catAx>
      <c:valAx>
        <c:axId val="951863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184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bg2">
                  <a:lumMod val="75000"/>
                </a:schemeClr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661240168635594"/>
                  <c:y val="-0.23817364216031592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582381692978569E-2"/>
                  <c:y val="2.0535289341806883E-2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7879215286486465E-2"/>
                  <c:y val="6.4425549881469701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9741022529475991E-2"/>
                  <c:y val="0.10721563132044958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163.80000000000001</c:v>
                </c:pt>
                <c:pt idx="1">
                  <c:v>67.099999999999994</c:v>
                </c:pt>
                <c:pt idx="2">
                  <c:v>32</c:v>
                </c:pt>
                <c:pt idx="3">
                  <c:v>22</c:v>
                </c:pt>
                <c:pt idx="4">
                  <c:v>20.800000000000011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5.209051734207439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6450325958751522"/>
                  <c:y val="-7.4081176497116111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01.06.2017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61.2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6692242516968447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01.06.2017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cylinder"/>
        <c:axId val="95303168"/>
        <c:axId val="95305088"/>
        <c:axId val="0"/>
      </c:bar3DChart>
      <c:catAx>
        <c:axId val="953031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305088"/>
        <c:crosses val="autoZero"/>
        <c:auto val="1"/>
        <c:lblAlgn val="ctr"/>
        <c:lblOffset val="100"/>
      </c:catAx>
      <c:valAx>
        <c:axId val="9530508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5303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1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7" tIns="46058" rIns="92117" bIns="4605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5"/>
            <a:ext cx="5335270" cy="4466987"/>
          </a:xfrm>
          <a:prstGeom prst="rect">
            <a:avLst/>
          </a:prstGeom>
        </p:spPr>
        <p:txBody>
          <a:bodyPr vert="horz" lIns="92117" tIns="46058" rIns="92117" bIns="4605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7620"/>
      </p:ext>
    </p:extLst>
  </p:cSld>
  <p:clrMapOvr>
    <a:masterClrMapping/>
  </p:clrMapOvr>
  <p:transition spd="slow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2/6/2018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май 2017 года</a:t>
            </a:r>
            <a:endParaRPr lang="ru-RU" sz="6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5 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714488"/>
            <a:ext cx="5000628" cy="4643470"/>
            <a:chOff x="0" y="1500174"/>
            <a:chExt cx="8643965" cy="4866155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:p14="http://schemas.microsoft.com/office/powerpoint/2010/main" xmlns="" val="4104949105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2000090" y="1935337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3 992,9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56399" y="1920879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4 015,8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970683"/>
              <a:ext cx="1351207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1 597,1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1272" y="4195275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1 645,1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2748" y="4270139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40%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4" y="4419867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41%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5 месяцев составил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48,0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май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342,5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305,7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36,8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май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625889675"/>
              </p:ext>
            </p:extLst>
          </p:nvPr>
        </p:nvGraphicFramePr>
        <p:xfrm>
          <a:off x="142844" y="350041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786190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18197443"/>
              </p:ext>
            </p:extLst>
          </p:nvPr>
        </p:nvGraphicFramePr>
        <p:xfrm>
          <a:off x="47667" y="1000108"/>
          <a:ext cx="4595771" cy="2418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+4,4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107%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89%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rgbClr val="56924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260,7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265,2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+4,5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102%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334,6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342,5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+7,9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102%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5608685"/>
              </p:ext>
            </p:extLst>
          </p:nvPr>
        </p:nvGraphicFramePr>
        <p:xfrm>
          <a:off x="4643438" y="3337900"/>
          <a:ext cx="4357718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305,7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67,1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163,8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5,7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3150534468"/>
              </p:ext>
            </p:extLst>
          </p:nvPr>
        </p:nvGraphicFramePr>
        <p:xfrm>
          <a:off x="4714876" y="642918"/>
          <a:ext cx="4143372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072198" y="642918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3738773907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9322" y="1357298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014489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01.06.2017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61,2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Коммерческий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357694"/>
            <a:ext cx="4000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мае составила </a:t>
            </a:r>
          </a:p>
          <a:p>
            <a:pPr lvl="0"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0,5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72330" y="2553082"/>
            <a:ext cx="571504" cy="571504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оток">
  <a:themeElements>
    <a:clrScheme name="Другая 56">
      <a:dk1>
        <a:sysClr val="windowText" lastClr="000000"/>
      </a:dk1>
      <a:lt1>
        <a:sysClr val="window" lastClr="FFFFFF"/>
      </a:lt1>
      <a:dk2>
        <a:srgbClr val="4E3B30"/>
      </a:dk2>
      <a:lt2>
        <a:srgbClr val="92D050"/>
      </a:lt2>
      <a:accent1>
        <a:srgbClr val="F0A22E"/>
      </a:accent1>
      <a:accent2>
        <a:srgbClr val="F2F2F2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3389</TotalTime>
  <Words>214</Words>
  <Application>Microsoft Office PowerPoint</Application>
  <PresentationFormat>Экран (4:3)</PresentationFormat>
  <Paragraphs>97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Тема5</vt:lpstr>
      <vt:lpstr>Тема2</vt:lpstr>
      <vt:lpstr>Специальное оформление</vt:lpstr>
      <vt:lpstr>1_Специальное оформление</vt:lpstr>
      <vt:lpstr>Поток</vt:lpstr>
      <vt:lpstr>Информация об исполнении бюджета  ЗАТО Северск  за май 2017 года</vt:lpstr>
      <vt:lpstr>Исполнение бюджета ЗАТО Северск  за 5 месяцев</vt:lpstr>
      <vt:lpstr>Исполнение бюджета за май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450</cp:revision>
  <cp:lastPrinted>2017-04-28T09:15:07Z</cp:lastPrinted>
  <dcterms:created xsi:type="dcterms:W3CDTF">2014-04-07T04:52:52Z</dcterms:created>
  <dcterms:modified xsi:type="dcterms:W3CDTF">2018-02-06T10:44:11Z</dcterms:modified>
</cp:coreProperties>
</file>